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F3DB70-149F-D034-8AA5-EADA6006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F48085-3525-D525-7530-60F0CF33E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103C-23B0-44E0-AF7B-D8990E9E1E1C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0BAE8F8-0C23-5578-6397-B533EA7E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18647AC-106B-5133-E723-24F42C55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E9D2-CFF4-4E82-9B26-067B54141F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787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4668985-6F10-5A85-1B33-9CC815C4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6A069B-AF00-B5B3-9ACA-B18039B5A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83AC24-B64E-D0E4-652C-C4EF942F9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7103C-23B0-44E0-AF7B-D8990E9E1E1C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342CAA-9FD2-8AA3-D089-3E34ACEFA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35C2BB-3B40-BE00-31DE-A656D1E6F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E9D2-CFF4-4E82-9B26-067B54141F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53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 hidden="1">
            <a:extLst>
              <a:ext uri="{FF2B5EF4-FFF2-40B4-BE49-F238E27FC236}">
                <a16:creationId xmlns:a16="http://schemas.microsoft.com/office/drawing/2014/main" id="{85BE5304-8B6B-AF98-EA4E-C35D056F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卒業制作案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E30C626-5E6D-E34A-481E-934ECB876D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91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 hidden="1">
            <a:extLst>
              <a:ext uri="{FF2B5EF4-FFF2-40B4-BE49-F238E27FC236}">
                <a16:creationId xmlns:a16="http://schemas.microsoft.com/office/drawing/2014/main" id="{01F0A8D5-A8D2-0BB1-25BC-403B6CB4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525B266-0579-B902-6496-747FD7FCB5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85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 hidden="1">
            <a:extLst>
              <a:ext uri="{FF2B5EF4-FFF2-40B4-BE49-F238E27FC236}">
                <a16:creationId xmlns:a16="http://schemas.microsoft.com/office/drawing/2014/main" id="{6631A3E9-5C40-FF15-2DA3-59912232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382613A-D32C-2DD7-26D6-DB969B3472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03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 hidden="1">
            <a:extLst>
              <a:ext uri="{FF2B5EF4-FFF2-40B4-BE49-F238E27FC236}">
                <a16:creationId xmlns:a16="http://schemas.microsoft.com/office/drawing/2014/main" id="{7654CA4A-12B8-9A13-BF58-157A055A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実現したい</a:t>
            </a:r>
            <a:r>
              <a:rPr kumimoji="1" lang="ja-JP" altLang="en-US"/>
              <a:t>機能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1FA342D-0D34-6B63-547F-C772092266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6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 hidden="1">
            <a:extLst>
              <a:ext uri="{FF2B5EF4-FFF2-40B4-BE49-F238E27FC236}">
                <a16:creationId xmlns:a16="http://schemas.microsoft.com/office/drawing/2014/main" id="{DA4A1022-A74E-ED00-B265-598DCB45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D85FC46-6137-CF26-C7C7-E6178191F6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6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 hidden="1">
            <a:extLst>
              <a:ext uri="{FF2B5EF4-FFF2-40B4-BE49-F238E27FC236}">
                <a16:creationId xmlns:a16="http://schemas.microsoft.com/office/drawing/2014/main" id="{0E3F8F2D-DDC8-E8E7-A4A3-D878EEC5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WhyMe  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着想の原体験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615F6F1-7648-38F2-ABA6-53496012AF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6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 hidden="1">
            <a:extLst>
              <a:ext uri="{FF2B5EF4-FFF2-40B4-BE49-F238E27FC236}">
                <a16:creationId xmlns:a16="http://schemas.microsoft.com/office/drawing/2014/main" id="{C06D18D5-8EFC-6E64-115B-962C8602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2282234-2CCE-FB5B-8B9A-10390A0074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5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 hidden="1">
            <a:extLst>
              <a:ext uri="{FF2B5EF4-FFF2-40B4-BE49-F238E27FC236}">
                <a16:creationId xmlns:a16="http://schemas.microsoft.com/office/drawing/2014/main" id="{EB3980F9-40FA-FF8E-C990-140F8DCC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F231E3E-4F2E-431A-F77E-0CA6F95CF8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7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 hidden="1">
            <a:extLst>
              <a:ext uri="{FF2B5EF4-FFF2-40B4-BE49-F238E27FC236}">
                <a16:creationId xmlns:a16="http://schemas.microsoft.com/office/drawing/2014/main" id="{80CA20E0-1C8C-D40C-CC88-3307C5A0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どんな課題・問題があるのか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EE1DEE9-06AC-8227-52AD-3E97E67159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 hidden="1">
            <a:extLst>
              <a:ext uri="{FF2B5EF4-FFF2-40B4-BE49-F238E27FC236}">
                <a16:creationId xmlns:a16="http://schemas.microsoft.com/office/drawing/2014/main" id="{D92986F9-2A22-89C7-5D1D-BA66D46A6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中小企業の課題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2832FE4-67F5-1F1D-D4AE-DAE2EEDDAF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7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 hidden="1">
            <a:extLst>
              <a:ext uri="{FF2B5EF4-FFF2-40B4-BE49-F238E27FC236}">
                <a16:creationId xmlns:a16="http://schemas.microsoft.com/office/drawing/2014/main" id="{B7636CBC-3A3D-5059-0DDD-F5DC3785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どうやって解決するのか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D9EF106-F23A-398E-E66D-F23E5FAD95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 hidden="1">
            <a:extLst>
              <a:ext uri="{FF2B5EF4-FFF2-40B4-BE49-F238E27FC236}">
                <a16:creationId xmlns:a16="http://schemas.microsoft.com/office/drawing/2014/main" id="{12B467A9-BE58-6A59-7056-8059A121C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58A556E-E262-1442-F76B-1D7DE4DC63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50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ワイド画面</PresentationFormat>
  <Paragraphs>6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Meiryo UI</vt:lpstr>
      <vt:lpstr>游ゴシック</vt:lpstr>
      <vt:lpstr>游ゴシック Light</vt:lpstr>
      <vt:lpstr>Arial</vt:lpstr>
      <vt:lpstr>Office テーマ</vt:lpstr>
      <vt:lpstr>卒業制作案</vt:lpstr>
      <vt:lpstr>PowerPoint プレゼンテーション</vt:lpstr>
      <vt:lpstr>WhyMe  着想の原体験</vt:lpstr>
      <vt:lpstr>PowerPoint プレゼンテーション</vt:lpstr>
      <vt:lpstr>PowerPoint プレゼンテーション</vt:lpstr>
      <vt:lpstr>どんな課題・問題があるのか</vt:lpstr>
      <vt:lpstr>中小企業の課題</vt:lpstr>
      <vt:lpstr>どうやって解決するのか</vt:lpstr>
      <vt:lpstr>PowerPoint プレゼンテーション</vt:lpstr>
      <vt:lpstr>PowerPoint プレゼンテーション</vt:lpstr>
      <vt:lpstr>PowerPoint プレゼンテーション</vt:lpstr>
      <vt:lpstr>実現したい機能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卒業制作案</dc:title>
  <dc:creator>福永 哲朗</dc:creator>
  <cp:lastModifiedBy>福永 哲朗</cp:lastModifiedBy>
  <cp:revision>1</cp:revision>
  <dcterms:created xsi:type="dcterms:W3CDTF">2022-06-27T12:04:54Z</dcterms:created>
  <dcterms:modified xsi:type="dcterms:W3CDTF">2022-06-27T12:04:54Z</dcterms:modified>
</cp:coreProperties>
</file>