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9B3AE9-0EB6-FC5A-498A-703667AF0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6145C0-AFDC-08A6-6049-B06A16A8D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2280AD-A2DF-4750-3A82-545EE4FD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DB3-3605-41DA-BB40-B5E05EA773B9}" type="datetimeFigureOut">
              <a:rPr kumimoji="1" lang="ja-JP" altLang="en-US" smtClean="0"/>
              <a:t>2025/6/4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6AE05B-39F2-98B1-44A2-4606161D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73099B-4C92-5340-FDDD-F68B8BC1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403-0932-4890-BFA3-291181B4C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18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B9A18E-C612-E969-6E75-2D72FC72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A158DD-28E3-BC0B-8E4E-BDDEF30DE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FB856E-D5ED-D932-9545-9D2134AD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DB3-3605-41DA-BB40-B5E05EA773B9}" type="datetimeFigureOut">
              <a:rPr kumimoji="1" lang="ja-JP" altLang="en-US" smtClean="0"/>
              <a:t>2025/6/4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DFD16E-C2C0-87DC-3548-C8C488DB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79650D-982A-73A8-6EDC-13E9335A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403-0932-4890-BFA3-291181B4C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6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8C3F30-E817-5EDC-0F61-5F2A668B5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FBDA20-E5CC-D572-8932-5F280A8D8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2EA354-B2C5-DFEF-B142-B4A35E40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DB3-3605-41DA-BB40-B5E05EA773B9}" type="datetimeFigureOut">
              <a:rPr kumimoji="1" lang="ja-JP" altLang="en-US" smtClean="0"/>
              <a:t>2025/6/4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DEC2A5-73C6-D57C-6C35-58F7507E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FD6E6A-D5F6-DB49-7FA4-777BB2EA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403-0932-4890-BFA3-291181B4C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93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1208F-0A78-1A5B-DF1C-405B3EE1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612970-2A05-E03A-7DEA-EC31F3200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7807B6-FC5C-2CFE-971D-5FF0B567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DB3-3605-41DA-BB40-B5E05EA773B9}" type="datetimeFigureOut">
              <a:rPr kumimoji="1" lang="ja-JP" altLang="en-US" smtClean="0"/>
              <a:t>2025/6/4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0834-F6BB-2412-369D-C0B2542A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185D0A-78B2-3E9C-A3BE-133710BD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403-0932-4890-BFA3-291181B4C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89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69CEE-B408-8DA4-61E5-C3675B2F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FEC214-B450-E6B3-B93F-16DB1A6F9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744C2C-BD2D-3C57-4142-2145F252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DB3-3605-41DA-BB40-B5E05EA773B9}" type="datetimeFigureOut">
              <a:rPr kumimoji="1" lang="ja-JP" altLang="en-US" smtClean="0"/>
              <a:t>2025/6/4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AE81D9-33CA-F139-FF99-AAEF1F43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312DCB-21CE-87A2-2121-2E02ACD2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403-0932-4890-BFA3-291181B4C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94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6B1F0-0826-A1E1-B023-B5FF392F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69EB46-68CD-845B-3602-9CAD5F16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ED34C6-AF45-BA04-5E7B-58962322B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AB7EF6-8847-AC6F-1B2C-DF3936A7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DB3-3605-41DA-BB40-B5E05EA773B9}" type="datetimeFigureOut">
              <a:rPr kumimoji="1" lang="ja-JP" altLang="en-US" smtClean="0"/>
              <a:t>2025/6/4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806EB7-94F3-4C35-AA11-3A7C50B3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E79EF7-5D90-F81E-423F-8D912421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403-0932-4890-BFA3-291181B4C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49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5C050F-60D8-FB28-37E1-594A06C3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B21E6D-0B03-8308-7A2D-85658396F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5DCEE7-8D9F-CA4C-7E17-6D8DE29A9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082317-237A-4801-2C43-B094D2E16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E967F1-F6B3-006D-56C1-D74F5F861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60EDCEA-7669-1A70-867E-7F425DB4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DB3-3605-41DA-BB40-B5E05EA773B9}" type="datetimeFigureOut">
              <a:rPr kumimoji="1" lang="ja-JP" altLang="en-US" smtClean="0"/>
              <a:t>2025/6/4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DD1C82D-A89D-30E3-98A8-569B0EB7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53F998-4947-8CD6-9E3F-61B51DCC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403-0932-4890-BFA3-291181B4C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42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4A2AF-67E8-601A-623E-8D00D087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B76CCAE-725B-782B-4ECC-E2730ADB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DB3-3605-41DA-BB40-B5E05EA773B9}" type="datetimeFigureOut">
              <a:rPr kumimoji="1" lang="ja-JP" altLang="en-US" smtClean="0"/>
              <a:t>2025/6/4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94D069-F7D6-0FFC-492B-6678C51C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73A256-5D41-89F5-CE0A-1402FCC4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403-0932-4890-BFA3-291181B4C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99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E0A115D-118A-16D4-47B8-6B262945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DB3-3605-41DA-BB40-B5E05EA773B9}" type="datetimeFigureOut">
              <a:rPr kumimoji="1" lang="ja-JP" altLang="en-US" smtClean="0"/>
              <a:t>2025/6/4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4355EF-0567-273A-6295-516C3A9A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1E2302-04C3-EBA8-F3D6-0F3D8135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403-0932-4890-BFA3-291181B4C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76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6F4D39-7A9E-4CF6-6C9C-4604AD5F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54E513-49AB-0DE7-5010-2D11A051A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ACF3CF-8D99-ACD9-D696-B11DF4685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AE4585-E663-D90F-AE2F-E84E4DDE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DB3-3605-41DA-BB40-B5E05EA773B9}" type="datetimeFigureOut">
              <a:rPr kumimoji="1" lang="ja-JP" altLang="en-US" smtClean="0"/>
              <a:t>2025/6/4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742F38-EC3F-A3D6-505D-E7EADE9A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976D04-E269-CAEC-3F11-15221CAA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403-0932-4890-BFA3-291181B4C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94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72520E-547A-C917-964B-B8A32E95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0A6527-FB06-B47B-E449-84678D1D9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429E5E-A1A6-5606-ADCC-C23F92C81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5A6B51-5157-7DC2-9082-DEBA41EA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DB3-3605-41DA-BB40-B5E05EA773B9}" type="datetimeFigureOut">
              <a:rPr kumimoji="1" lang="ja-JP" altLang="en-US" smtClean="0"/>
              <a:t>2025/6/4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BEFE07-050E-4524-F769-8AD4B505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3C85F9-B519-1CDF-43FD-2E273555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403-0932-4890-BFA3-291181B4C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67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622EB87-7821-8546-32F6-5303FB6AA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A9FC14-5E83-18AD-A9CC-32A3027E8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F34BF2-F2F4-19A2-007A-B9C9CF452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01CDB3-3605-41DA-BB40-B5E05EA773B9}" type="datetimeFigureOut">
              <a:rPr kumimoji="1" lang="ja-JP" altLang="en-US" smtClean="0"/>
              <a:t>2025/6/4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C1055D-09F9-A4B6-2ACB-14493A548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66BB46-425C-5B9F-C848-D87B03E9F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DC9403-0932-4890-BFA3-291181B4C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41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72B78A-6984-5F24-AB43-350647314582}"/>
              </a:ext>
            </a:extLst>
          </p:cNvPr>
          <p:cNvSpPr txBox="1"/>
          <p:nvPr/>
        </p:nvSpPr>
        <p:spPr>
          <a:xfrm>
            <a:off x="3148553" y="2450969"/>
            <a:ext cx="24897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 2025/5/19 10:15</a:t>
            </a:r>
          </a:p>
          <a:p>
            <a:endParaRPr lang="en-US" altLang="ja-JP" dirty="0"/>
          </a:p>
          <a:p>
            <a:r>
              <a:rPr kumimoji="1" lang="en-US" altLang="ja-JP"/>
              <a:t>2025/6/4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50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Horiguchi, Tetsuya/堀口 哲矢</dc:creator>
  <cp:lastModifiedBy>Horiguchi, Tetsuya/堀口 哲矢</cp:lastModifiedBy>
  <cp:revision>2</cp:revision>
  <dcterms:created xsi:type="dcterms:W3CDTF">2025-05-19T01:13:16Z</dcterms:created>
  <dcterms:modified xsi:type="dcterms:W3CDTF">2025-06-04T06:08:25Z</dcterms:modified>
</cp:coreProperties>
</file>