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>
        <p:scale>
          <a:sx n="10" d="100"/>
          <a:sy n="10" d="100"/>
        </p:scale>
        <p:origin x="2890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56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98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1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1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22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87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7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71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kumimoji="1"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kumimoji="1"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A9B7F4B6-A91B-B70E-924C-2C2B25F1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7945503" cy="1794550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D2D46B6-3324-3711-5902-E206CC9E1037}"/>
              </a:ext>
            </a:extLst>
          </p:cNvPr>
          <p:cNvSpPr/>
          <p:nvPr/>
        </p:nvSpPr>
        <p:spPr>
          <a:xfrm>
            <a:off x="0" y="0"/>
            <a:ext cx="18000663" cy="2519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050DF63-C0D0-DED8-7A3D-8CDAFB9151C2}"/>
              </a:ext>
            </a:extLst>
          </p:cNvPr>
          <p:cNvSpPr/>
          <p:nvPr/>
        </p:nvSpPr>
        <p:spPr>
          <a:xfrm>
            <a:off x="0" y="7199975"/>
            <a:ext cx="18000663" cy="18000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DBDD03-D903-1864-DE6C-F7535CAFC61E}"/>
              </a:ext>
            </a:extLst>
          </p:cNvPr>
          <p:cNvSpPr txBox="1"/>
          <p:nvPr/>
        </p:nvSpPr>
        <p:spPr>
          <a:xfrm>
            <a:off x="1371600" y="1302087"/>
            <a:ext cx="1554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Windows GUI</a:t>
            </a:r>
            <a:r>
              <a:rPr lang="ja-JP" alt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環境と</a:t>
            </a:r>
            <a:r>
              <a:rPr lang="en-US" altLang="ja-JP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p5.js</a:t>
            </a:r>
            <a:r>
              <a:rPr lang="ja-JP" alt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で独自フォントの</a:t>
            </a:r>
            <a:r>
              <a:rPr lang="en-US" altLang="ja-JP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OCR</a:t>
            </a:r>
            <a:r>
              <a:rPr lang="ja-JP" alt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ツールを作成する方法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A8C4093-5ECA-3CE0-1FE9-D6EA1A04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99974"/>
            <a:ext cx="18000663" cy="1794550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083D43-BF04-1114-F648-E54E00589B2B}"/>
              </a:ext>
            </a:extLst>
          </p:cNvPr>
          <p:cNvSpPr txBox="1"/>
          <p:nvPr/>
        </p:nvSpPr>
        <p:spPr>
          <a:xfrm>
            <a:off x="579121" y="22362400"/>
            <a:ext cx="5309444" cy="133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6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tetunori</a:t>
            </a:r>
            <a:endParaRPr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id="{DCFBAC06-675A-55DD-A045-3ED054E03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84" y="20160455"/>
            <a:ext cx="2239169" cy="2239169"/>
          </a:xfrm>
          <a:prstGeom prst="ellipse">
            <a:avLst/>
          </a:prstGeom>
          <a:noFill/>
          <a:ln w="508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4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18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JP SemiBold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Tetsunori Nakayama</dc:creator>
  <cp:lastModifiedBy>Tetsunori Nakayama</cp:lastModifiedBy>
  <cp:revision>5</cp:revision>
  <dcterms:created xsi:type="dcterms:W3CDTF">2024-09-07T14:53:55Z</dcterms:created>
  <dcterms:modified xsi:type="dcterms:W3CDTF">2024-09-07T15:19:42Z</dcterms:modified>
</cp:coreProperties>
</file>