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 varScale="1">
        <p:scale>
          <a:sx n="20" d="100"/>
          <a:sy n="20" d="100"/>
        </p:scale>
        <p:origin x="37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38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56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988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3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21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1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22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387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47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08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1505-D1C3-4958-A184-3C5BD0161C02}" type="datetimeFigureOut">
              <a:rPr kumimoji="1" lang="ja-JP" altLang="en-US" smtClean="0"/>
              <a:t>2024/9/8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BB64F-9443-44E1-B380-524015CF3B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71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kumimoji="1"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kumimoji="1"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B933471-FBB7-2A19-2640-6175B066A074}"/>
              </a:ext>
            </a:extLst>
          </p:cNvPr>
          <p:cNvSpPr/>
          <p:nvPr/>
        </p:nvSpPr>
        <p:spPr>
          <a:xfrm>
            <a:off x="0" y="0"/>
            <a:ext cx="18000663" cy="7254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0" tIns="1440000" rIns="1440000" bIns="1440000" rtlCol="0" anchor="ctr"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Windows GUI</a:t>
            </a:r>
            <a:r>
              <a:rPr kumimoji="0" lang="ja-JP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環境と</a:t>
            </a:r>
            <a:r>
              <a:rPr kumimoji="0" lang="en-US" altLang="ja-JP" sz="8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p5.js</a:t>
            </a:r>
            <a:r>
              <a:rPr kumimoji="0" lang="ja-JP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で独自フォントの</a:t>
            </a:r>
            <a:r>
              <a:rPr kumimoji="0" lang="en-US" altLang="ja-JP" sz="8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OCR</a:t>
            </a:r>
            <a:r>
              <a:rPr kumimoji="0" lang="ja-JP" altLang="en-US" sz="8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ツールを作成する方法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A8C4093-5ECA-3CE0-1FE9-D6EA1A04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4474"/>
            <a:ext cx="18000662" cy="1794550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083D43-BF04-1114-F648-E54E00589B2B}"/>
              </a:ext>
            </a:extLst>
          </p:cNvPr>
          <p:cNvSpPr txBox="1"/>
          <p:nvPr/>
        </p:nvSpPr>
        <p:spPr>
          <a:xfrm>
            <a:off x="579122" y="22416902"/>
            <a:ext cx="5309444" cy="133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6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oto Sans JP SemiBold" panose="020B0200000000000000" pitchFamily="50" charset="-128"/>
                <a:ea typeface="Noto Sans JP SemiBold" panose="020B0200000000000000" pitchFamily="50" charset="-128"/>
                <a:cs typeface="HackGen" panose="020B0509020203020207" pitchFamily="49" charset="-128"/>
              </a:rPr>
              <a:t>tetunori</a:t>
            </a:r>
            <a:endParaRPr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画像">
            <a:extLst>
              <a:ext uri="{FF2B5EF4-FFF2-40B4-BE49-F238E27FC236}">
                <a16:creationId xmlns:a16="http://schemas.microsoft.com/office/drawing/2014/main" id="{DCFBAC06-675A-55DD-A045-3ED054E03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185" y="20214957"/>
            <a:ext cx="2239169" cy="2239169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716322-7719-F1B3-D8F6-D380AB6A16A7}"/>
              </a:ext>
            </a:extLst>
          </p:cNvPr>
          <p:cNvSpPr/>
          <p:nvPr/>
        </p:nvSpPr>
        <p:spPr>
          <a:xfrm>
            <a:off x="20878798" y="5257800"/>
            <a:ext cx="12306301" cy="3200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600" dirty="0" err="1"/>
              <a:t>IrfanView</a:t>
            </a:r>
            <a:r>
              <a:rPr kumimoji="1" lang="ja-JP" altLang="en-US" sz="9600" dirty="0"/>
              <a:t>で</a:t>
            </a:r>
            <a:endParaRPr kumimoji="1" lang="en-US" altLang="ja-JP" sz="9600" dirty="0"/>
          </a:p>
          <a:p>
            <a:pPr algn="ctr"/>
            <a:r>
              <a:rPr kumimoji="1" lang="en-US" altLang="ja-JP" sz="9600" dirty="0"/>
              <a:t>Resize/resample 30%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4144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25</Words>
  <Application>Microsoft Office PowerPoint</Application>
  <PresentationFormat>ユーザー設定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Noto Sans JP SemiBold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Tetsunori Nakayama</dc:creator>
  <cp:lastModifiedBy>Tetsunori Nakayama</cp:lastModifiedBy>
  <cp:revision>9</cp:revision>
  <dcterms:created xsi:type="dcterms:W3CDTF">2024-09-07T14:53:55Z</dcterms:created>
  <dcterms:modified xsi:type="dcterms:W3CDTF">2024-09-08T02:24:04Z</dcterms:modified>
</cp:coreProperties>
</file>