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E332E-483B-A84C-8496-CE81D1A10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A2BEA6-7910-6B40-BAA0-BD6FCA89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49F87B-87E8-F841-B85F-A514483E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A0DF0-B444-3D4E-9187-BB570308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EFBFE5-0E71-A946-9B1C-0A6FFC46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7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542B9-7C0D-AC49-BE1B-E081646B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CD02C-5FA1-3F42-9088-1CE20229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9D727-5B83-DD4E-8195-6315132D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957B2-30A0-B543-A252-25A7F4C2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326DA-C648-254F-BC3E-DC26A81C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DA3EDF-042A-2D40-AA76-6B79DB383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08A8B1-1AE1-734E-98FD-4131E015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604FF-35C2-C143-893D-4AF64F57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DCB1AC-4C97-2A4D-8280-7FA73E58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7A1FD-379D-044A-9902-AD9F64BD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7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613A1-335D-7A4F-95D9-B4741D5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8CE95-43DA-7542-B955-578D7180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7400E-E716-C94A-9132-C8DDF54A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B2DC0-E086-CB47-96D5-1EA4EE56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247D1-F5AF-284D-9DE2-7C6F4493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91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32B1E-40BF-F040-BBF7-48F30468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85961-1980-5246-BD5B-CAF0991F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E508FF-EEDE-3E4A-8532-DB0BE232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B9FB0-3B28-BB41-8577-CB9F40A2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80851B-8F1A-FC40-839E-75C2F87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83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851C-1F6A-6843-B5A5-D283E0C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2D644-ADC2-C141-A908-586D1871B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1A3493-603A-984A-B933-64AE88D24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87A594-DE42-CC45-B45A-0F84D809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2A964-9962-2641-9E17-DCFB9BF5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88C5A6-D3A1-0E48-813C-4CFEA891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4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A855C-927E-E645-B991-B4105CFC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623898-5E94-2B4C-ABC0-97B9510A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4A5E48-1750-2F45-BC22-0F81B91E8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B867-D7E9-674B-812E-52C003F67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F5C0BA-0CF2-7B4A-9A0A-36371CD5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E28F06-DB68-D442-9B0B-410DED26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822D64-B7D8-6943-A392-9E95FC1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5D3BA2-F5C4-F342-B602-1D74E5B3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3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D60B6-0F17-AB49-B6B6-E0A42635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6A6F47-F1D4-5641-9736-043661A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D99FFC-CDC8-BC49-BC49-E84FD50A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C392BC-9FAC-7F4A-80D8-F01FA377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CC5906-148E-0444-9E94-66C9CA3A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DB9C44-20AC-0644-9E5B-71DEDA1E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B2F2EB-22ED-E148-8EA1-C160B030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39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D6D49-9DE0-4840-9D4B-053CF12B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5397F-AE6C-6C48-B8B4-35E81E43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DFCA1-085E-D74A-AB67-1F2E1E6B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8CCFF2-E71B-C043-BCE3-790A8320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5297D-AC82-5948-AF2A-F7B0A05F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0DAC73-A909-FD4C-9C4D-9B83EA2C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B4192-7657-E24B-B6CA-632B9E8A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D63BE5-87C8-CF4B-A6CE-5704368DC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78B28C-068F-4C40-8E5E-02F69480C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CCDEE8-9C4B-3D46-A360-04A05413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B8DAED-A219-E943-91E1-9EBB8469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3EAC-D3B6-924B-8063-C5B3F824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5639F5-5CA3-C041-B9DB-69A7C359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224EF7-2064-D24E-848A-D8F03C5B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631FF-DF28-114C-AEC2-E721E6AA9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5346-F4F6-5042-AD3E-D7AC80E3D25E}" type="datetimeFigureOut">
              <a:t>2021/7/24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01908E-C9B2-8F49-9A23-68A478DCD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2C94A7-2CE9-F74C-9F1A-8C731A0AA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8E50-F247-7845-8F0C-608E99F5C4C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9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/楕円 7">
            <a:extLst>
              <a:ext uri="{FF2B5EF4-FFF2-40B4-BE49-F238E27FC236}">
                <a16:creationId xmlns:a16="http://schemas.microsoft.com/office/drawing/2014/main" id="{56CA6717-4C20-6545-8DA5-5985E1602008}"/>
              </a:ext>
            </a:extLst>
          </p:cNvPr>
          <p:cNvSpPr/>
          <p:nvPr/>
        </p:nvSpPr>
        <p:spPr>
          <a:xfrm>
            <a:off x="1828800" y="3247697"/>
            <a:ext cx="5387058" cy="3037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703B30A-C81C-7144-B564-06B6F5E34F5B}"/>
              </a:ext>
            </a:extLst>
          </p:cNvPr>
          <p:cNvSpPr/>
          <p:nvPr/>
        </p:nvSpPr>
        <p:spPr>
          <a:xfrm>
            <a:off x="3530964" y="1713186"/>
            <a:ext cx="4935119" cy="372066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E90CEC-5682-EB43-973F-BC45095E7494}"/>
              </a:ext>
            </a:extLst>
          </p:cNvPr>
          <p:cNvSpPr txBox="1"/>
          <p:nvPr/>
        </p:nvSpPr>
        <p:spPr>
          <a:xfrm>
            <a:off x="6326715" y="2505670"/>
            <a:ext cx="4278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IT = Information Technology</a:t>
            </a:r>
          </a:p>
          <a:p>
            <a:r>
              <a:rPr kumimoji="1" lang="en-US" altLang="ja-JP"/>
              <a:t>ICT = Information and Communication</a:t>
            </a:r>
          </a:p>
          <a:p>
            <a:r>
              <a:rPr lang="en-US" altLang="ja-JP"/>
              <a:t>           Technology</a:t>
            </a:r>
          </a:p>
          <a:p>
            <a:r>
              <a:rPr lang="ja-JP" altLang="en-US"/>
              <a:t>　　　（特に</a:t>
            </a:r>
            <a:r>
              <a:rPr lang="en-US" altLang="ja-JP"/>
              <a:t>SNS</a:t>
            </a:r>
            <a:r>
              <a:rPr lang="ja-JP" altLang="en-US"/>
              <a:t>系の技術）</a:t>
            </a:r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0DD8388-D4F8-A342-AE30-9B053222EA78}"/>
              </a:ext>
            </a:extLst>
          </p:cNvPr>
          <p:cNvSpPr/>
          <p:nvPr/>
        </p:nvSpPr>
        <p:spPr>
          <a:xfrm>
            <a:off x="840829" y="1713186"/>
            <a:ext cx="5559972" cy="372066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7346C-8AC5-8F4A-B736-9F2124D4B168}"/>
              </a:ext>
            </a:extLst>
          </p:cNvPr>
          <p:cNvSpPr txBox="1"/>
          <p:nvPr/>
        </p:nvSpPr>
        <p:spPr>
          <a:xfrm>
            <a:off x="3034067" y="550256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IoT = Internet of Things</a:t>
            </a:r>
          </a:p>
          <a:p>
            <a:r>
              <a:rPr lang="ja-JP" altLang="en-US"/>
              <a:t>（インターネットデバイス）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D76C776-71F1-D244-80A4-AC10EDBB54E8}"/>
              </a:ext>
            </a:extLst>
          </p:cNvPr>
          <p:cNvSpPr/>
          <p:nvPr/>
        </p:nvSpPr>
        <p:spPr>
          <a:xfrm>
            <a:off x="1008993" y="2406870"/>
            <a:ext cx="2291255" cy="250146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FF27C0-67A6-B74D-82AA-A0AAC8B25C57}"/>
              </a:ext>
            </a:extLst>
          </p:cNvPr>
          <p:cNvSpPr txBox="1"/>
          <p:nvPr/>
        </p:nvSpPr>
        <p:spPr>
          <a:xfrm>
            <a:off x="872148" y="2876132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機械学習</a:t>
            </a:r>
            <a:endParaRPr kumimoji="1" lang="en-US" altLang="ja-JP"/>
          </a:p>
          <a:p>
            <a:pPr algn="ctr"/>
            <a:r>
              <a:rPr kumimoji="1" lang="ja-JP" altLang="en-US"/>
              <a:t>（</a:t>
            </a:r>
            <a:r>
              <a:rPr kumimoji="1" lang="en-US" altLang="ja-JP"/>
              <a:t>Machine Learning</a:t>
            </a:r>
            <a:r>
              <a:rPr kumimoji="1" lang="ja-JP" altLang="en-US"/>
              <a:t>）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39F83527-B526-A747-B6AB-970E18C5B6F6}"/>
              </a:ext>
            </a:extLst>
          </p:cNvPr>
          <p:cNvSpPr/>
          <p:nvPr/>
        </p:nvSpPr>
        <p:spPr>
          <a:xfrm>
            <a:off x="1239709" y="3456971"/>
            <a:ext cx="1809203" cy="132175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2BE66D-7975-514F-AB61-2E59BFB66347}"/>
              </a:ext>
            </a:extLst>
          </p:cNvPr>
          <p:cNvSpPr txBox="1"/>
          <p:nvPr/>
        </p:nvSpPr>
        <p:spPr>
          <a:xfrm>
            <a:off x="1038439" y="3780136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深層</a:t>
            </a:r>
            <a:r>
              <a:rPr kumimoji="1" lang="ja-JP" altLang="en-US"/>
              <a:t>学習</a:t>
            </a:r>
            <a:endParaRPr kumimoji="1" lang="en-US" altLang="ja-JP"/>
          </a:p>
          <a:p>
            <a:pPr algn="ctr"/>
            <a:r>
              <a:rPr kumimoji="1" lang="ja-JP" altLang="en-US"/>
              <a:t>（</a:t>
            </a:r>
            <a:r>
              <a:rPr lang="en-US" altLang="ja-JP"/>
              <a:t>Deep</a:t>
            </a:r>
            <a:r>
              <a:rPr kumimoji="1" lang="en-US" altLang="ja-JP"/>
              <a:t> Learning</a:t>
            </a:r>
            <a:r>
              <a:rPr kumimoji="1" lang="ja-JP" altLang="en-US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D200D2-1E6A-C049-8DF4-26991D8C26AB}"/>
              </a:ext>
            </a:extLst>
          </p:cNvPr>
          <p:cNvSpPr txBox="1"/>
          <p:nvPr/>
        </p:nvSpPr>
        <p:spPr>
          <a:xfrm>
            <a:off x="1307517" y="2033019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AI = Artificial Intelligence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9C02EC-5C97-564E-93C2-090AB55EE37F}"/>
              </a:ext>
            </a:extLst>
          </p:cNvPr>
          <p:cNvSpPr txBox="1"/>
          <p:nvPr/>
        </p:nvSpPr>
        <p:spPr>
          <a:xfrm>
            <a:off x="831411" y="520301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Edge AI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3DD7E81-7D66-E04D-B959-6B8D69D98F7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30106" y="4569795"/>
            <a:ext cx="782975" cy="63321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4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maruyama</dc:creator>
  <cp:lastModifiedBy>maruyama</cp:lastModifiedBy>
  <cp:revision>2</cp:revision>
  <dcterms:created xsi:type="dcterms:W3CDTF">2021-07-23T19:29:41Z</dcterms:created>
  <dcterms:modified xsi:type="dcterms:W3CDTF">2021-07-23T19:50:01Z</dcterms:modified>
</cp:coreProperties>
</file>