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670550" cx="10080625"/>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7" roundtripDataSignature="AMtx7mg2KWRf29LBr38slyz8PypENgJES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 name="Google Shape;5;n"/>
          <p:cNvSpPr txBox="1"/>
          <p:nvPr>
            <p:ph idx="3" type="hdr"/>
          </p:nvPr>
        </p:nvSpPr>
        <p:spPr>
          <a:xfrm>
            <a:off x="0" y="0"/>
            <a:ext cx="3280680" cy="53424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 name="Google Shape;6;n"/>
          <p:cNvSpPr txBox="1"/>
          <p:nvPr>
            <p:ph idx="10" type="dt"/>
          </p:nvPr>
        </p:nvSpPr>
        <p:spPr>
          <a:xfrm>
            <a:off x="4278960" y="0"/>
            <a:ext cx="3280680" cy="53424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10157400"/>
            <a:ext cx="3280680" cy="53424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pt-B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notes"/>
          <p:cNvSpPr txBox="1"/>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pt-B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22" name="Google Shape;122;p1:notes"/>
          <p:cNvSpPr/>
          <p:nvPr>
            <p:ph idx="2" type="sldImg"/>
          </p:nvPr>
        </p:nvSpPr>
        <p:spPr>
          <a:xfrm>
            <a:off x="217440" y="812880"/>
            <a:ext cx="7122960" cy="4008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3" name="Google Shape;123;p1: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0: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180" name="Google Shape;180;p10: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1: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187" name="Google Shape;187;p11: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2: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194" name="Google Shape;194;p12: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3: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201" name="Google Shape;201;p13: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4: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208" name="Google Shape;208;p14: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5: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215" name="Google Shape;215;p15: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6: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222" name="Google Shape;222;p16: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7: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229" name="Google Shape;229;p17: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8:notes"/>
          <p:cNvSpPr txBox="1"/>
          <p:nvPr>
            <p:ph idx="1" type="body"/>
          </p:nvPr>
        </p:nvSpPr>
        <p:spPr>
          <a:xfrm>
            <a:off x="756000" y="5078520"/>
            <a:ext cx="6047700" cy="4811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236" name="Google Shape;236;p18:notes"/>
          <p:cNvSpPr/>
          <p:nvPr>
            <p:ph idx="2" type="sldImg"/>
          </p:nvPr>
        </p:nvSpPr>
        <p:spPr>
          <a:xfrm>
            <a:off x="1107000" y="812520"/>
            <a:ext cx="5345400" cy="40089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9:notes"/>
          <p:cNvSpPr txBox="1"/>
          <p:nvPr>
            <p:ph idx="1" type="body"/>
          </p:nvPr>
        </p:nvSpPr>
        <p:spPr>
          <a:xfrm>
            <a:off x="756000" y="5078520"/>
            <a:ext cx="6047700" cy="4811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242" name="Google Shape;242;p19:notes"/>
          <p:cNvSpPr/>
          <p:nvPr>
            <p:ph idx="2" type="sldImg"/>
          </p:nvPr>
        </p:nvSpPr>
        <p:spPr>
          <a:xfrm>
            <a:off x="1107000" y="812520"/>
            <a:ext cx="5345400" cy="40089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2: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129" name="Google Shape;129;p2: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0:notes"/>
          <p:cNvSpPr txBox="1"/>
          <p:nvPr>
            <p:ph idx="1" type="body"/>
          </p:nvPr>
        </p:nvSpPr>
        <p:spPr>
          <a:xfrm>
            <a:off x="756000" y="5078520"/>
            <a:ext cx="6047700" cy="4811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248" name="Google Shape;248;p20:notes"/>
          <p:cNvSpPr/>
          <p:nvPr>
            <p:ph idx="2" type="sldImg"/>
          </p:nvPr>
        </p:nvSpPr>
        <p:spPr>
          <a:xfrm>
            <a:off x="1107000" y="812520"/>
            <a:ext cx="5345400" cy="40089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1:notes"/>
          <p:cNvSpPr txBox="1"/>
          <p:nvPr>
            <p:ph idx="1" type="body"/>
          </p:nvPr>
        </p:nvSpPr>
        <p:spPr>
          <a:xfrm>
            <a:off x="756000" y="5078520"/>
            <a:ext cx="6047700" cy="4811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254" name="Google Shape;254;p21:notes"/>
          <p:cNvSpPr/>
          <p:nvPr>
            <p:ph idx="2" type="sldImg"/>
          </p:nvPr>
        </p:nvSpPr>
        <p:spPr>
          <a:xfrm>
            <a:off x="1107000" y="812520"/>
            <a:ext cx="5345400" cy="40089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3:notes"/>
          <p:cNvSpPr txBox="1"/>
          <p:nvPr>
            <p:ph idx="1" type="body"/>
          </p:nvPr>
        </p:nvSpPr>
        <p:spPr>
          <a:xfrm>
            <a:off x="756000" y="5078520"/>
            <a:ext cx="6047700" cy="4811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135" name="Google Shape;135;p3:notes"/>
          <p:cNvSpPr/>
          <p:nvPr>
            <p:ph idx="2" type="sldImg"/>
          </p:nvPr>
        </p:nvSpPr>
        <p:spPr>
          <a:xfrm>
            <a:off x="1107000" y="812520"/>
            <a:ext cx="5345400" cy="40089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4:notes"/>
          <p:cNvSpPr txBox="1"/>
          <p:nvPr>
            <p:ph idx="1" type="body"/>
          </p:nvPr>
        </p:nvSpPr>
        <p:spPr>
          <a:xfrm>
            <a:off x="756000" y="5078520"/>
            <a:ext cx="6047700" cy="4811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141" name="Google Shape;141;p4:notes"/>
          <p:cNvSpPr/>
          <p:nvPr>
            <p:ph idx="2" type="sldImg"/>
          </p:nvPr>
        </p:nvSpPr>
        <p:spPr>
          <a:xfrm>
            <a:off x="1107000" y="812520"/>
            <a:ext cx="5345400" cy="40089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5:notes"/>
          <p:cNvSpPr txBox="1"/>
          <p:nvPr>
            <p:ph idx="1" type="body"/>
          </p:nvPr>
        </p:nvSpPr>
        <p:spPr>
          <a:xfrm>
            <a:off x="756000" y="5078520"/>
            <a:ext cx="6047700" cy="4811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147" name="Google Shape;147;p5:notes"/>
          <p:cNvSpPr/>
          <p:nvPr>
            <p:ph idx="2" type="sldImg"/>
          </p:nvPr>
        </p:nvSpPr>
        <p:spPr>
          <a:xfrm>
            <a:off x="1107000" y="812520"/>
            <a:ext cx="5345400" cy="40089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6:notes"/>
          <p:cNvSpPr txBox="1"/>
          <p:nvPr>
            <p:ph idx="1" type="body"/>
          </p:nvPr>
        </p:nvSpPr>
        <p:spPr>
          <a:xfrm>
            <a:off x="756000" y="5078520"/>
            <a:ext cx="6047700" cy="4811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153" name="Google Shape;153;p6:notes"/>
          <p:cNvSpPr/>
          <p:nvPr>
            <p:ph idx="2" type="sldImg"/>
          </p:nvPr>
        </p:nvSpPr>
        <p:spPr>
          <a:xfrm>
            <a:off x="1107000" y="812520"/>
            <a:ext cx="5345400" cy="40089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7: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159" name="Google Shape;159;p7: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8: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166" name="Google Shape;166;p8: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9: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173" name="Google Shape;173;p9: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6" name="Shape 16"/>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6" name="Shape 46"/>
        <p:cNvGrpSpPr/>
        <p:nvPr/>
      </p:nvGrpSpPr>
      <p:grpSpPr>
        <a:xfrm>
          <a:off x="0" y="0"/>
          <a:ext cx="0" cy="0"/>
          <a:chOff x="0" y="0"/>
          <a:chExt cx="0" cy="0"/>
        </a:xfrm>
      </p:grpSpPr>
      <p:sp>
        <p:nvSpPr>
          <p:cNvPr id="47" name="Google Shape;47;p34"/>
          <p:cNvSpPr txBox="1"/>
          <p:nvPr>
            <p:ph type="title"/>
          </p:nvPr>
        </p:nvSpPr>
        <p:spPr>
          <a:xfrm>
            <a:off x="1584000" y="225720"/>
            <a:ext cx="7991640" cy="946800"/>
          </a:xfrm>
          <a:prstGeom prst="rect">
            <a:avLst/>
          </a:prstGeom>
          <a:noFill/>
          <a:ln>
            <a:noFill/>
          </a:ln>
        </p:spPr>
        <p:txBody>
          <a:bodyPr anchorCtr="1"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34"/>
          <p:cNvSpPr txBox="1"/>
          <p:nvPr>
            <p:ph idx="1" type="body"/>
          </p:nvPr>
        </p:nvSpPr>
        <p:spPr>
          <a:xfrm>
            <a:off x="504000" y="1326600"/>
            <a:ext cx="9072000" cy="15685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9" name="Google Shape;49;p34"/>
          <p:cNvSpPr txBox="1"/>
          <p:nvPr>
            <p:ph idx="2" type="body"/>
          </p:nvPr>
        </p:nvSpPr>
        <p:spPr>
          <a:xfrm>
            <a:off x="504000" y="3044520"/>
            <a:ext cx="9072000" cy="15685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50" name="Shape 50"/>
        <p:cNvGrpSpPr/>
        <p:nvPr/>
      </p:nvGrpSpPr>
      <p:grpSpPr>
        <a:xfrm>
          <a:off x="0" y="0"/>
          <a:ext cx="0" cy="0"/>
          <a:chOff x="0" y="0"/>
          <a:chExt cx="0" cy="0"/>
        </a:xfrm>
      </p:grpSpPr>
      <p:sp>
        <p:nvSpPr>
          <p:cNvPr id="51" name="Google Shape;51;p35"/>
          <p:cNvSpPr txBox="1"/>
          <p:nvPr>
            <p:ph type="title"/>
          </p:nvPr>
        </p:nvSpPr>
        <p:spPr>
          <a:xfrm>
            <a:off x="1584000" y="225720"/>
            <a:ext cx="7991640" cy="946800"/>
          </a:xfrm>
          <a:prstGeom prst="rect">
            <a:avLst/>
          </a:prstGeom>
          <a:noFill/>
          <a:ln>
            <a:noFill/>
          </a:ln>
        </p:spPr>
        <p:txBody>
          <a:bodyPr anchorCtr="1"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5"/>
          <p:cNvSpPr txBox="1"/>
          <p:nvPr>
            <p:ph idx="1" type="body"/>
          </p:nvPr>
        </p:nvSpPr>
        <p:spPr>
          <a:xfrm>
            <a:off x="504000" y="1326600"/>
            <a:ext cx="4426920" cy="15685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3" name="Google Shape;53;p35"/>
          <p:cNvSpPr txBox="1"/>
          <p:nvPr>
            <p:ph idx="2" type="body"/>
          </p:nvPr>
        </p:nvSpPr>
        <p:spPr>
          <a:xfrm>
            <a:off x="5152680" y="1326600"/>
            <a:ext cx="4426920" cy="15685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4" name="Google Shape;54;p35"/>
          <p:cNvSpPr txBox="1"/>
          <p:nvPr>
            <p:ph idx="3" type="body"/>
          </p:nvPr>
        </p:nvSpPr>
        <p:spPr>
          <a:xfrm>
            <a:off x="504000" y="3044520"/>
            <a:ext cx="4426920" cy="15685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5" name="Google Shape;55;p35"/>
          <p:cNvSpPr txBox="1"/>
          <p:nvPr>
            <p:ph idx="4" type="body"/>
          </p:nvPr>
        </p:nvSpPr>
        <p:spPr>
          <a:xfrm>
            <a:off x="5152680" y="3044520"/>
            <a:ext cx="4426920" cy="15685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6" name="Shape 56"/>
        <p:cNvGrpSpPr/>
        <p:nvPr/>
      </p:nvGrpSpPr>
      <p:grpSpPr>
        <a:xfrm>
          <a:off x="0" y="0"/>
          <a:ext cx="0" cy="0"/>
          <a:chOff x="0" y="0"/>
          <a:chExt cx="0" cy="0"/>
        </a:xfrm>
      </p:grpSpPr>
      <p:sp>
        <p:nvSpPr>
          <p:cNvPr id="57" name="Google Shape;57;p36"/>
          <p:cNvSpPr txBox="1"/>
          <p:nvPr>
            <p:ph type="title"/>
          </p:nvPr>
        </p:nvSpPr>
        <p:spPr>
          <a:xfrm>
            <a:off x="1584000" y="225720"/>
            <a:ext cx="7991640" cy="946800"/>
          </a:xfrm>
          <a:prstGeom prst="rect">
            <a:avLst/>
          </a:prstGeom>
          <a:noFill/>
          <a:ln>
            <a:noFill/>
          </a:ln>
        </p:spPr>
        <p:txBody>
          <a:bodyPr anchorCtr="1"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36"/>
          <p:cNvSpPr txBox="1"/>
          <p:nvPr>
            <p:ph idx="1" type="body"/>
          </p:nvPr>
        </p:nvSpPr>
        <p:spPr>
          <a:xfrm>
            <a:off x="504000" y="1326600"/>
            <a:ext cx="2921040" cy="15685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9" name="Google Shape;59;p36"/>
          <p:cNvSpPr txBox="1"/>
          <p:nvPr>
            <p:ph idx="2" type="body"/>
          </p:nvPr>
        </p:nvSpPr>
        <p:spPr>
          <a:xfrm>
            <a:off x="3571560" y="1326600"/>
            <a:ext cx="2921040" cy="15685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60" name="Google Shape;60;p36"/>
          <p:cNvSpPr txBox="1"/>
          <p:nvPr>
            <p:ph idx="3" type="body"/>
          </p:nvPr>
        </p:nvSpPr>
        <p:spPr>
          <a:xfrm>
            <a:off x="6639120" y="1326600"/>
            <a:ext cx="2921040" cy="15685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61" name="Google Shape;61;p36"/>
          <p:cNvSpPr txBox="1"/>
          <p:nvPr>
            <p:ph idx="4" type="body"/>
          </p:nvPr>
        </p:nvSpPr>
        <p:spPr>
          <a:xfrm>
            <a:off x="504000" y="3044520"/>
            <a:ext cx="2921040" cy="15685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62" name="Google Shape;62;p36"/>
          <p:cNvSpPr txBox="1"/>
          <p:nvPr>
            <p:ph idx="5" type="body"/>
          </p:nvPr>
        </p:nvSpPr>
        <p:spPr>
          <a:xfrm>
            <a:off x="3571560" y="3044520"/>
            <a:ext cx="2921040" cy="15685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63" name="Google Shape;63;p36"/>
          <p:cNvSpPr txBox="1"/>
          <p:nvPr>
            <p:ph idx="6" type="body"/>
          </p:nvPr>
        </p:nvSpPr>
        <p:spPr>
          <a:xfrm>
            <a:off x="6639120" y="3044520"/>
            <a:ext cx="2921040" cy="15685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72" name="Shape 72"/>
        <p:cNvGrpSpPr/>
        <p:nvPr/>
      </p:nvGrpSpPr>
      <p:grpSpPr>
        <a:xfrm>
          <a:off x="0" y="0"/>
          <a:ext cx="0" cy="0"/>
          <a:chOff x="0" y="0"/>
          <a:chExt cx="0" cy="0"/>
        </a:xfrm>
      </p:grpSpPr>
      <p:sp>
        <p:nvSpPr>
          <p:cNvPr id="73" name="Google Shape;73;p25"/>
          <p:cNvSpPr txBox="1"/>
          <p:nvPr>
            <p:ph type="title"/>
          </p:nvPr>
        </p:nvSpPr>
        <p:spPr>
          <a:xfrm>
            <a:off x="1584000" y="225720"/>
            <a:ext cx="7991640" cy="946800"/>
          </a:xfrm>
          <a:prstGeom prst="rect">
            <a:avLst/>
          </a:prstGeom>
          <a:noFill/>
          <a:ln>
            <a:noFill/>
          </a:ln>
        </p:spPr>
        <p:txBody>
          <a:bodyPr anchorCtr="1"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5"/>
          <p:cNvSpPr txBox="1"/>
          <p:nvPr>
            <p:ph idx="1" type="body"/>
          </p:nvPr>
        </p:nvSpPr>
        <p:spPr>
          <a:xfrm>
            <a:off x="504000" y="1326600"/>
            <a:ext cx="4426920" cy="15685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75" name="Google Shape;75;p25"/>
          <p:cNvSpPr txBox="1"/>
          <p:nvPr>
            <p:ph idx="2" type="body"/>
          </p:nvPr>
        </p:nvSpPr>
        <p:spPr>
          <a:xfrm>
            <a:off x="5152680" y="1326600"/>
            <a:ext cx="4426920" cy="15685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76" name="Google Shape;76;p25"/>
          <p:cNvSpPr txBox="1"/>
          <p:nvPr>
            <p:ph idx="3" type="body"/>
          </p:nvPr>
        </p:nvSpPr>
        <p:spPr>
          <a:xfrm>
            <a:off x="504000" y="3044520"/>
            <a:ext cx="4426920" cy="15685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77" name="Google Shape;77;p25"/>
          <p:cNvSpPr txBox="1"/>
          <p:nvPr>
            <p:ph idx="4" type="body"/>
          </p:nvPr>
        </p:nvSpPr>
        <p:spPr>
          <a:xfrm>
            <a:off x="5152680" y="3044520"/>
            <a:ext cx="4426920" cy="15685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78" name="Shape 78"/>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79" name="Shape 79"/>
        <p:cNvGrpSpPr/>
        <p:nvPr/>
      </p:nvGrpSpPr>
      <p:grpSpPr>
        <a:xfrm>
          <a:off x="0" y="0"/>
          <a:ext cx="0" cy="0"/>
          <a:chOff x="0" y="0"/>
          <a:chExt cx="0" cy="0"/>
        </a:xfrm>
      </p:grpSpPr>
      <p:sp>
        <p:nvSpPr>
          <p:cNvPr id="80" name="Google Shape;80;p38"/>
          <p:cNvSpPr txBox="1"/>
          <p:nvPr>
            <p:ph type="title"/>
          </p:nvPr>
        </p:nvSpPr>
        <p:spPr>
          <a:xfrm>
            <a:off x="1584000" y="225720"/>
            <a:ext cx="7991640" cy="946800"/>
          </a:xfrm>
          <a:prstGeom prst="rect">
            <a:avLst/>
          </a:prstGeom>
          <a:noFill/>
          <a:ln>
            <a:noFill/>
          </a:ln>
        </p:spPr>
        <p:txBody>
          <a:bodyPr anchorCtr="1"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38"/>
          <p:cNvSpPr txBox="1"/>
          <p:nvPr>
            <p:ph idx="1" type="subTitle"/>
          </p:nvPr>
        </p:nvSpPr>
        <p:spPr>
          <a:xfrm>
            <a:off x="504000" y="1326600"/>
            <a:ext cx="9072000" cy="3288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82" name="Shape 82"/>
        <p:cNvGrpSpPr/>
        <p:nvPr/>
      </p:nvGrpSpPr>
      <p:grpSpPr>
        <a:xfrm>
          <a:off x="0" y="0"/>
          <a:ext cx="0" cy="0"/>
          <a:chOff x="0" y="0"/>
          <a:chExt cx="0" cy="0"/>
        </a:xfrm>
      </p:grpSpPr>
      <p:sp>
        <p:nvSpPr>
          <p:cNvPr id="83" name="Google Shape;83;p39"/>
          <p:cNvSpPr txBox="1"/>
          <p:nvPr>
            <p:ph type="title"/>
          </p:nvPr>
        </p:nvSpPr>
        <p:spPr>
          <a:xfrm>
            <a:off x="1584000" y="225720"/>
            <a:ext cx="7991640" cy="946800"/>
          </a:xfrm>
          <a:prstGeom prst="rect">
            <a:avLst/>
          </a:prstGeom>
          <a:noFill/>
          <a:ln>
            <a:noFill/>
          </a:ln>
        </p:spPr>
        <p:txBody>
          <a:bodyPr anchorCtr="1"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39"/>
          <p:cNvSpPr txBox="1"/>
          <p:nvPr>
            <p:ph idx="1" type="body"/>
          </p:nvPr>
        </p:nvSpPr>
        <p:spPr>
          <a:xfrm>
            <a:off x="504000" y="1326600"/>
            <a:ext cx="9072000" cy="32886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85" name="Shape 85"/>
        <p:cNvGrpSpPr/>
        <p:nvPr/>
      </p:nvGrpSpPr>
      <p:grpSpPr>
        <a:xfrm>
          <a:off x="0" y="0"/>
          <a:ext cx="0" cy="0"/>
          <a:chOff x="0" y="0"/>
          <a:chExt cx="0" cy="0"/>
        </a:xfrm>
      </p:grpSpPr>
      <p:sp>
        <p:nvSpPr>
          <p:cNvPr id="86" name="Google Shape;86;p40"/>
          <p:cNvSpPr txBox="1"/>
          <p:nvPr>
            <p:ph type="title"/>
          </p:nvPr>
        </p:nvSpPr>
        <p:spPr>
          <a:xfrm>
            <a:off x="1584000" y="225720"/>
            <a:ext cx="7991640" cy="946800"/>
          </a:xfrm>
          <a:prstGeom prst="rect">
            <a:avLst/>
          </a:prstGeom>
          <a:noFill/>
          <a:ln>
            <a:noFill/>
          </a:ln>
        </p:spPr>
        <p:txBody>
          <a:bodyPr anchorCtr="1"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40"/>
          <p:cNvSpPr txBox="1"/>
          <p:nvPr>
            <p:ph idx="1" type="body"/>
          </p:nvPr>
        </p:nvSpPr>
        <p:spPr>
          <a:xfrm>
            <a:off x="504000" y="1326600"/>
            <a:ext cx="4426920" cy="32886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88" name="Google Shape;88;p40"/>
          <p:cNvSpPr txBox="1"/>
          <p:nvPr>
            <p:ph idx="2" type="body"/>
          </p:nvPr>
        </p:nvSpPr>
        <p:spPr>
          <a:xfrm>
            <a:off x="5152680" y="1326600"/>
            <a:ext cx="4426920" cy="32886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9" name="Shape 89"/>
        <p:cNvGrpSpPr/>
        <p:nvPr/>
      </p:nvGrpSpPr>
      <p:grpSpPr>
        <a:xfrm>
          <a:off x="0" y="0"/>
          <a:ext cx="0" cy="0"/>
          <a:chOff x="0" y="0"/>
          <a:chExt cx="0" cy="0"/>
        </a:xfrm>
      </p:grpSpPr>
      <p:sp>
        <p:nvSpPr>
          <p:cNvPr id="90" name="Google Shape;90;p41"/>
          <p:cNvSpPr txBox="1"/>
          <p:nvPr>
            <p:ph type="title"/>
          </p:nvPr>
        </p:nvSpPr>
        <p:spPr>
          <a:xfrm>
            <a:off x="1584000" y="225720"/>
            <a:ext cx="7991640" cy="946800"/>
          </a:xfrm>
          <a:prstGeom prst="rect">
            <a:avLst/>
          </a:prstGeom>
          <a:noFill/>
          <a:ln>
            <a:noFill/>
          </a:ln>
        </p:spPr>
        <p:txBody>
          <a:bodyPr anchorCtr="1"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91" name="Shape 91"/>
        <p:cNvGrpSpPr/>
        <p:nvPr/>
      </p:nvGrpSpPr>
      <p:grpSpPr>
        <a:xfrm>
          <a:off x="0" y="0"/>
          <a:ext cx="0" cy="0"/>
          <a:chOff x="0" y="0"/>
          <a:chExt cx="0" cy="0"/>
        </a:xfrm>
      </p:grpSpPr>
      <p:sp>
        <p:nvSpPr>
          <p:cNvPr id="92" name="Google Shape;92;p42"/>
          <p:cNvSpPr txBox="1"/>
          <p:nvPr>
            <p:ph idx="1" type="subTitle"/>
          </p:nvPr>
        </p:nvSpPr>
        <p:spPr>
          <a:xfrm>
            <a:off x="1584000" y="225720"/>
            <a:ext cx="7991640" cy="43902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7" name="Shape 17"/>
        <p:cNvGrpSpPr/>
        <p:nvPr/>
      </p:nvGrpSpPr>
      <p:grpSpPr>
        <a:xfrm>
          <a:off x="0" y="0"/>
          <a:ext cx="0" cy="0"/>
          <a:chOff x="0" y="0"/>
          <a:chExt cx="0" cy="0"/>
        </a:xfrm>
      </p:grpSpPr>
      <p:sp>
        <p:nvSpPr>
          <p:cNvPr id="18" name="Google Shape;18;p26"/>
          <p:cNvSpPr txBox="1"/>
          <p:nvPr>
            <p:ph type="title"/>
          </p:nvPr>
        </p:nvSpPr>
        <p:spPr>
          <a:xfrm>
            <a:off x="1584000" y="225720"/>
            <a:ext cx="7991640" cy="946800"/>
          </a:xfrm>
          <a:prstGeom prst="rect">
            <a:avLst/>
          </a:prstGeom>
          <a:noFill/>
          <a:ln>
            <a:noFill/>
          </a:ln>
        </p:spPr>
        <p:txBody>
          <a:bodyPr anchorCtr="1"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6"/>
          <p:cNvSpPr txBox="1"/>
          <p:nvPr>
            <p:ph idx="1" type="subTitle"/>
          </p:nvPr>
        </p:nvSpPr>
        <p:spPr>
          <a:xfrm>
            <a:off x="504000" y="1326600"/>
            <a:ext cx="9072000" cy="3288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93" name="Shape 93"/>
        <p:cNvGrpSpPr/>
        <p:nvPr/>
      </p:nvGrpSpPr>
      <p:grpSpPr>
        <a:xfrm>
          <a:off x="0" y="0"/>
          <a:ext cx="0" cy="0"/>
          <a:chOff x="0" y="0"/>
          <a:chExt cx="0" cy="0"/>
        </a:xfrm>
      </p:grpSpPr>
      <p:sp>
        <p:nvSpPr>
          <p:cNvPr id="94" name="Google Shape;94;p43"/>
          <p:cNvSpPr txBox="1"/>
          <p:nvPr>
            <p:ph type="title"/>
          </p:nvPr>
        </p:nvSpPr>
        <p:spPr>
          <a:xfrm>
            <a:off x="1584000" y="225720"/>
            <a:ext cx="7991640" cy="946800"/>
          </a:xfrm>
          <a:prstGeom prst="rect">
            <a:avLst/>
          </a:prstGeom>
          <a:noFill/>
          <a:ln>
            <a:noFill/>
          </a:ln>
        </p:spPr>
        <p:txBody>
          <a:bodyPr anchorCtr="1"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43"/>
          <p:cNvSpPr txBox="1"/>
          <p:nvPr>
            <p:ph idx="1" type="body"/>
          </p:nvPr>
        </p:nvSpPr>
        <p:spPr>
          <a:xfrm>
            <a:off x="504000" y="1326600"/>
            <a:ext cx="4426920" cy="15685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96" name="Google Shape;96;p43"/>
          <p:cNvSpPr txBox="1"/>
          <p:nvPr>
            <p:ph idx="2" type="body"/>
          </p:nvPr>
        </p:nvSpPr>
        <p:spPr>
          <a:xfrm>
            <a:off x="5152680" y="1326600"/>
            <a:ext cx="4426920" cy="32886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97" name="Google Shape;97;p43"/>
          <p:cNvSpPr txBox="1"/>
          <p:nvPr>
            <p:ph idx="3" type="body"/>
          </p:nvPr>
        </p:nvSpPr>
        <p:spPr>
          <a:xfrm>
            <a:off x="504000" y="3044520"/>
            <a:ext cx="4426920" cy="15685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98" name="Shape 98"/>
        <p:cNvGrpSpPr/>
        <p:nvPr/>
      </p:nvGrpSpPr>
      <p:grpSpPr>
        <a:xfrm>
          <a:off x="0" y="0"/>
          <a:ext cx="0" cy="0"/>
          <a:chOff x="0" y="0"/>
          <a:chExt cx="0" cy="0"/>
        </a:xfrm>
      </p:grpSpPr>
      <p:sp>
        <p:nvSpPr>
          <p:cNvPr id="99" name="Google Shape;99;p44"/>
          <p:cNvSpPr txBox="1"/>
          <p:nvPr>
            <p:ph type="title"/>
          </p:nvPr>
        </p:nvSpPr>
        <p:spPr>
          <a:xfrm>
            <a:off x="1584000" y="225720"/>
            <a:ext cx="7991640" cy="946800"/>
          </a:xfrm>
          <a:prstGeom prst="rect">
            <a:avLst/>
          </a:prstGeom>
          <a:noFill/>
          <a:ln>
            <a:noFill/>
          </a:ln>
        </p:spPr>
        <p:txBody>
          <a:bodyPr anchorCtr="1"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44"/>
          <p:cNvSpPr txBox="1"/>
          <p:nvPr>
            <p:ph idx="1" type="body"/>
          </p:nvPr>
        </p:nvSpPr>
        <p:spPr>
          <a:xfrm>
            <a:off x="504000" y="1326600"/>
            <a:ext cx="4426920" cy="32886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01" name="Google Shape;101;p44"/>
          <p:cNvSpPr txBox="1"/>
          <p:nvPr>
            <p:ph idx="2" type="body"/>
          </p:nvPr>
        </p:nvSpPr>
        <p:spPr>
          <a:xfrm>
            <a:off x="5152680" y="1326600"/>
            <a:ext cx="4426920" cy="15685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02" name="Google Shape;102;p44"/>
          <p:cNvSpPr txBox="1"/>
          <p:nvPr>
            <p:ph idx="3" type="body"/>
          </p:nvPr>
        </p:nvSpPr>
        <p:spPr>
          <a:xfrm>
            <a:off x="5152680" y="3044520"/>
            <a:ext cx="4426920" cy="15685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03" name="Shape 103"/>
        <p:cNvGrpSpPr/>
        <p:nvPr/>
      </p:nvGrpSpPr>
      <p:grpSpPr>
        <a:xfrm>
          <a:off x="0" y="0"/>
          <a:ext cx="0" cy="0"/>
          <a:chOff x="0" y="0"/>
          <a:chExt cx="0" cy="0"/>
        </a:xfrm>
      </p:grpSpPr>
      <p:sp>
        <p:nvSpPr>
          <p:cNvPr id="104" name="Google Shape;104;p45"/>
          <p:cNvSpPr txBox="1"/>
          <p:nvPr>
            <p:ph type="title"/>
          </p:nvPr>
        </p:nvSpPr>
        <p:spPr>
          <a:xfrm>
            <a:off x="1584000" y="225720"/>
            <a:ext cx="7991640" cy="946800"/>
          </a:xfrm>
          <a:prstGeom prst="rect">
            <a:avLst/>
          </a:prstGeom>
          <a:noFill/>
          <a:ln>
            <a:noFill/>
          </a:ln>
        </p:spPr>
        <p:txBody>
          <a:bodyPr anchorCtr="1"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45"/>
          <p:cNvSpPr txBox="1"/>
          <p:nvPr>
            <p:ph idx="1" type="body"/>
          </p:nvPr>
        </p:nvSpPr>
        <p:spPr>
          <a:xfrm>
            <a:off x="504000" y="1326600"/>
            <a:ext cx="4426920" cy="15685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06" name="Google Shape;106;p45"/>
          <p:cNvSpPr txBox="1"/>
          <p:nvPr>
            <p:ph idx="2" type="body"/>
          </p:nvPr>
        </p:nvSpPr>
        <p:spPr>
          <a:xfrm>
            <a:off x="5152680" y="1326600"/>
            <a:ext cx="4426920" cy="15685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07" name="Google Shape;107;p45"/>
          <p:cNvSpPr txBox="1"/>
          <p:nvPr>
            <p:ph idx="3" type="body"/>
          </p:nvPr>
        </p:nvSpPr>
        <p:spPr>
          <a:xfrm>
            <a:off x="504000" y="3044520"/>
            <a:ext cx="9072000" cy="15685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08" name="Shape 108"/>
        <p:cNvGrpSpPr/>
        <p:nvPr/>
      </p:nvGrpSpPr>
      <p:grpSpPr>
        <a:xfrm>
          <a:off x="0" y="0"/>
          <a:ext cx="0" cy="0"/>
          <a:chOff x="0" y="0"/>
          <a:chExt cx="0" cy="0"/>
        </a:xfrm>
      </p:grpSpPr>
      <p:sp>
        <p:nvSpPr>
          <p:cNvPr id="109" name="Google Shape;109;p46"/>
          <p:cNvSpPr txBox="1"/>
          <p:nvPr>
            <p:ph type="title"/>
          </p:nvPr>
        </p:nvSpPr>
        <p:spPr>
          <a:xfrm>
            <a:off x="1584000" y="225720"/>
            <a:ext cx="7991640" cy="946800"/>
          </a:xfrm>
          <a:prstGeom prst="rect">
            <a:avLst/>
          </a:prstGeom>
          <a:noFill/>
          <a:ln>
            <a:noFill/>
          </a:ln>
        </p:spPr>
        <p:txBody>
          <a:bodyPr anchorCtr="1"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46"/>
          <p:cNvSpPr txBox="1"/>
          <p:nvPr>
            <p:ph idx="1" type="body"/>
          </p:nvPr>
        </p:nvSpPr>
        <p:spPr>
          <a:xfrm>
            <a:off x="504000" y="1326600"/>
            <a:ext cx="9072000" cy="15685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11" name="Google Shape;111;p46"/>
          <p:cNvSpPr txBox="1"/>
          <p:nvPr>
            <p:ph idx="2" type="body"/>
          </p:nvPr>
        </p:nvSpPr>
        <p:spPr>
          <a:xfrm>
            <a:off x="504000" y="3044520"/>
            <a:ext cx="9072000" cy="15685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12" name="Shape 112"/>
        <p:cNvGrpSpPr/>
        <p:nvPr/>
      </p:nvGrpSpPr>
      <p:grpSpPr>
        <a:xfrm>
          <a:off x="0" y="0"/>
          <a:ext cx="0" cy="0"/>
          <a:chOff x="0" y="0"/>
          <a:chExt cx="0" cy="0"/>
        </a:xfrm>
      </p:grpSpPr>
      <p:sp>
        <p:nvSpPr>
          <p:cNvPr id="113" name="Google Shape;113;p47"/>
          <p:cNvSpPr txBox="1"/>
          <p:nvPr>
            <p:ph type="title"/>
          </p:nvPr>
        </p:nvSpPr>
        <p:spPr>
          <a:xfrm>
            <a:off x="1584000" y="225720"/>
            <a:ext cx="7991640" cy="946800"/>
          </a:xfrm>
          <a:prstGeom prst="rect">
            <a:avLst/>
          </a:prstGeom>
          <a:noFill/>
          <a:ln>
            <a:noFill/>
          </a:ln>
        </p:spPr>
        <p:txBody>
          <a:bodyPr anchorCtr="1"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47"/>
          <p:cNvSpPr txBox="1"/>
          <p:nvPr>
            <p:ph idx="1" type="body"/>
          </p:nvPr>
        </p:nvSpPr>
        <p:spPr>
          <a:xfrm>
            <a:off x="504000" y="1326600"/>
            <a:ext cx="2921040" cy="15685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15" name="Google Shape;115;p47"/>
          <p:cNvSpPr txBox="1"/>
          <p:nvPr>
            <p:ph idx="2" type="body"/>
          </p:nvPr>
        </p:nvSpPr>
        <p:spPr>
          <a:xfrm>
            <a:off x="3571560" y="1326600"/>
            <a:ext cx="2921040" cy="15685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16" name="Google Shape;116;p47"/>
          <p:cNvSpPr txBox="1"/>
          <p:nvPr>
            <p:ph idx="3" type="body"/>
          </p:nvPr>
        </p:nvSpPr>
        <p:spPr>
          <a:xfrm>
            <a:off x="6639120" y="1326600"/>
            <a:ext cx="2921040" cy="15685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17" name="Google Shape;117;p47"/>
          <p:cNvSpPr txBox="1"/>
          <p:nvPr>
            <p:ph idx="4" type="body"/>
          </p:nvPr>
        </p:nvSpPr>
        <p:spPr>
          <a:xfrm>
            <a:off x="504000" y="3044520"/>
            <a:ext cx="2921040" cy="15685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18" name="Google Shape;118;p47"/>
          <p:cNvSpPr txBox="1"/>
          <p:nvPr>
            <p:ph idx="5" type="body"/>
          </p:nvPr>
        </p:nvSpPr>
        <p:spPr>
          <a:xfrm>
            <a:off x="3571560" y="3044520"/>
            <a:ext cx="2921040" cy="15685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19" name="Google Shape;119;p47"/>
          <p:cNvSpPr txBox="1"/>
          <p:nvPr>
            <p:ph idx="6" type="body"/>
          </p:nvPr>
        </p:nvSpPr>
        <p:spPr>
          <a:xfrm>
            <a:off x="6639120" y="3044520"/>
            <a:ext cx="2921040" cy="15685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0" name="Shape 20"/>
        <p:cNvGrpSpPr/>
        <p:nvPr/>
      </p:nvGrpSpPr>
      <p:grpSpPr>
        <a:xfrm>
          <a:off x="0" y="0"/>
          <a:ext cx="0" cy="0"/>
          <a:chOff x="0" y="0"/>
          <a:chExt cx="0" cy="0"/>
        </a:xfrm>
      </p:grpSpPr>
      <p:sp>
        <p:nvSpPr>
          <p:cNvPr id="21" name="Google Shape;21;p27"/>
          <p:cNvSpPr txBox="1"/>
          <p:nvPr>
            <p:ph type="title"/>
          </p:nvPr>
        </p:nvSpPr>
        <p:spPr>
          <a:xfrm>
            <a:off x="1584000" y="225720"/>
            <a:ext cx="7991640" cy="946800"/>
          </a:xfrm>
          <a:prstGeom prst="rect">
            <a:avLst/>
          </a:prstGeom>
          <a:noFill/>
          <a:ln>
            <a:noFill/>
          </a:ln>
        </p:spPr>
        <p:txBody>
          <a:bodyPr anchorCtr="1"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7"/>
          <p:cNvSpPr txBox="1"/>
          <p:nvPr>
            <p:ph idx="1" type="body"/>
          </p:nvPr>
        </p:nvSpPr>
        <p:spPr>
          <a:xfrm>
            <a:off x="504000" y="1326600"/>
            <a:ext cx="9072000" cy="32886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3" name="Shape 23"/>
        <p:cNvGrpSpPr/>
        <p:nvPr/>
      </p:nvGrpSpPr>
      <p:grpSpPr>
        <a:xfrm>
          <a:off x="0" y="0"/>
          <a:ext cx="0" cy="0"/>
          <a:chOff x="0" y="0"/>
          <a:chExt cx="0" cy="0"/>
        </a:xfrm>
      </p:grpSpPr>
      <p:sp>
        <p:nvSpPr>
          <p:cNvPr id="24" name="Google Shape;24;p28"/>
          <p:cNvSpPr txBox="1"/>
          <p:nvPr>
            <p:ph type="title"/>
          </p:nvPr>
        </p:nvSpPr>
        <p:spPr>
          <a:xfrm>
            <a:off x="1584000" y="225720"/>
            <a:ext cx="7991640" cy="946800"/>
          </a:xfrm>
          <a:prstGeom prst="rect">
            <a:avLst/>
          </a:prstGeom>
          <a:noFill/>
          <a:ln>
            <a:noFill/>
          </a:ln>
        </p:spPr>
        <p:txBody>
          <a:bodyPr anchorCtr="1"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8"/>
          <p:cNvSpPr txBox="1"/>
          <p:nvPr>
            <p:ph idx="1" type="body"/>
          </p:nvPr>
        </p:nvSpPr>
        <p:spPr>
          <a:xfrm>
            <a:off x="504000" y="1326600"/>
            <a:ext cx="4426920" cy="32886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6" name="Google Shape;26;p28"/>
          <p:cNvSpPr txBox="1"/>
          <p:nvPr>
            <p:ph idx="2" type="body"/>
          </p:nvPr>
        </p:nvSpPr>
        <p:spPr>
          <a:xfrm>
            <a:off x="5152680" y="1326600"/>
            <a:ext cx="4426920" cy="32886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29"/>
          <p:cNvSpPr txBox="1"/>
          <p:nvPr>
            <p:ph type="title"/>
          </p:nvPr>
        </p:nvSpPr>
        <p:spPr>
          <a:xfrm>
            <a:off x="1584000" y="225720"/>
            <a:ext cx="7991640" cy="946800"/>
          </a:xfrm>
          <a:prstGeom prst="rect">
            <a:avLst/>
          </a:prstGeom>
          <a:noFill/>
          <a:ln>
            <a:noFill/>
          </a:ln>
        </p:spPr>
        <p:txBody>
          <a:bodyPr anchorCtr="1"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9" name="Shape 29"/>
        <p:cNvGrpSpPr/>
        <p:nvPr/>
      </p:nvGrpSpPr>
      <p:grpSpPr>
        <a:xfrm>
          <a:off x="0" y="0"/>
          <a:ext cx="0" cy="0"/>
          <a:chOff x="0" y="0"/>
          <a:chExt cx="0" cy="0"/>
        </a:xfrm>
      </p:grpSpPr>
      <p:sp>
        <p:nvSpPr>
          <p:cNvPr id="30" name="Google Shape;30;p30"/>
          <p:cNvSpPr txBox="1"/>
          <p:nvPr>
            <p:ph idx="1" type="subTitle"/>
          </p:nvPr>
        </p:nvSpPr>
        <p:spPr>
          <a:xfrm>
            <a:off x="1584000" y="225720"/>
            <a:ext cx="7991640" cy="43902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31" name="Shape 31"/>
        <p:cNvGrpSpPr/>
        <p:nvPr/>
      </p:nvGrpSpPr>
      <p:grpSpPr>
        <a:xfrm>
          <a:off x="0" y="0"/>
          <a:ext cx="0" cy="0"/>
          <a:chOff x="0" y="0"/>
          <a:chExt cx="0" cy="0"/>
        </a:xfrm>
      </p:grpSpPr>
      <p:sp>
        <p:nvSpPr>
          <p:cNvPr id="32" name="Google Shape;32;p31"/>
          <p:cNvSpPr txBox="1"/>
          <p:nvPr>
            <p:ph type="title"/>
          </p:nvPr>
        </p:nvSpPr>
        <p:spPr>
          <a:xfrm>
            <a:off x="1584000" y="225720"/>
            <a:ext cx="7991640" cy="946800"/>
          </a:xfrm>
          <a:prstGeom prst="rect">
            <a:avLst/>
          </a:prstGeom>
          <a:noFill/>
          <a:ln>
            <a:noFill/>
          </a:ln>
        </p:spPr>
        <p:txBody>
          <a:bodyPr anchorCtr="1"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1"/>
          <p:cNvSpPr txBox="1"/>
          <p:nvPr>
            <p:ph idx="1" type="body"/>
          </p:nvPr>
        </p:nvSpPr>
        <p:spPr>
          <a:xfrm>
            <a:off x="504000" y="1326600"/>
            <a:ext cx="4426920" cy="15685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4" name="Google Shape;34;p31"/>
          <p:cNvSpPr txBox="1"/>
          <p:nvPr>
            <p:ph idx="2" type="body"/>
          </p:nvPr>
        </p:nvSpPr>
        <p:spPr>
          <a:xfrm>
            <a:off x="5152680" y="1326600"/>
            <a:ext cx="4426920" cy="32886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5" name="Google Shape;35;p31"/>
          <p:cNvSpPr txBox="1"/>
          <p:nvPr>
            <p:ph idx="3" type="body"/>
          </p:nvPr>
        </p:nvSpPr>
        <p:spPr>
          <a:xfrm>
            <a:off x="504000" y="3044520"/>
            <a:ext cx="4426920" cy="15685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6" name="Shape 36"/>
        <p:cNvGrpSpPr/>
        <p:nvPr/>
      </p:nvGrpSpPr>
      <p:grpSpPr>
        <a:xfrm>
          <a:off x="0" y="0"/>
          <a:ext cx="0" cy="0"/>
          <a:chOff x="0" y="0"/>
          <a:chExt cx="0" cy="0"/>
        </a:xfrm>
      </p:grpSpPr>
      <p:sp>
        <p:nvSpPr>
          <p:cNvPr id="37" name="Google Shape;37;p32"/>
          <p:cNvSpPr txBox="1"/>
          <p:nvPr>
            <p:ph type="title"/>
          </p:nvPr>
        </p:nvSpPr>
        <p:spPr>
          <a:xfrm>
            <a:off x="1584000" y="225720"/>
            <a:ext cx="7991640" cy="946800"/>
          </a:xfrm>
          <a:prstGeom prst="rect">
            <a:avLst/>
          </a:prstGeom>
          <a:noFill/>
          <a:ln>
            <a:noFill/>
          </a:ln>
        </p:spPr>
        <p:txBody>
          <a:bodyPr anchorCtr="1"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2"/>
          <p:cNvSpPr txBox="1"/>
          <p:nvPr>
            <p:ph idx="1" type="body"/>
          </p:nvPr>
        </p:nvSpPr>
        <p:spPr>
          <a:xfrm>
            <a:off x="504000" y="1326600"/>
            <a:ext cx="4426920" cy="32886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9" name="Google Shape;39;p32"/>
          <p:cNvSpPr txBox="1"/>
          <p:nvPr>
            <p:ph idx="2" type="body"/>
          </p:nvPr>
        </p:nvSpPr>
        <p:spPr>
          <a:xfrm>
            <a:off x="5152680" y="1326600"/>
            <a:ext cx="4426920" cy="15685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0" name="Google Shape;40;p32"/>
          <p:cNvSpPr txBox="1"/>
          <p:nvPr>
            <p:ph idx="3" type="body"/>
          </p:nvPr>
        </p:nvSpPr>
        <p:spPr>
          <a:xfrm>
            <a:off x="5152680" y="3044520"/>
            <a:ext cx="4426920" cy="15685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41" name="Shape 41"/>
        <p:cNvGrpSpPr/>
        <p:nvPr/>
      </p:nvGrpSpPr>
      <p:grpSpPr>
        <a:xfrm>
          <a:off x="0" y="0"/>
          <a:ext cx="0" cy="0"/>
          <a:chOff x="0" y="0"/>
          <a:chExt cx="0" cy="0"/>
        </a:xfrm>
      </p:grpSpPr>
      <p:sp>
        <p:nvSpPr>
          <p:cNvPr id="42" name="Google Shape;42;p33"/>
          <p:cNvSpPr txBox="1"/>
          <p:nvPr>
            <p:ph type="title"/>
          </p:nvPr>
        </p:nvSpPr>
        <p:spPr>
          <a:xfrm>
            <a:off x="1584000" y="225720"/>
            <a:ext cx="7991640" cy="946800"/>
          </a:xfrm>
          <a:prstGeom prst="rect">
            <a:avLst/>
          </a:prstGeom>
          <a:noFill/>
          <a:ln>
            <a:noFill/>
          </a:ln>
        </p:spPr>
        <p:txBody>
          <a:bodyPr anchorCtr="1"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3"/>
          <p:cNvSpPr txBox="1"/>
          <p:nvPr>
            <p:ph idx="1" type="body"/>
          </p:nvPr>
        </p:nvSpPr>
        <p:spPr>
          <a:xfrm>
            <a:off x="504000" y="1326600"/>
            <a:ext cx="4426920" cy="15685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4" name="Google Shape;44;p33"/>
          <p:cNvSpPr txBox="1"/>
          <p:nvPr>
            <p:ph idx="2" type="body"/>
          </p:nvPr>
        </p:nvSpPr>
        <p:spPr>
          <a:xfrm>
            <a:off x="5152680" y="1326600"/>
            <a:ext cx="4426920" cy="15685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5" name="Google Shape;45;p33"/>
          <p:cNvSpPr txBox="1"/>
          <p:nvPr>
            <p:ph idx="3" type="body"/>
          </p:nvPr>
        </p:nvSpPr>
        <p:spPr>
          <a:xfrm>
            <a:off x="504000" y="3044520"/>
            <a:ext cx="9072000" cy="15685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image" Target="../media/image1.jp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1.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pic>
        <p:nvPicPr>
          <p:cNvPr id="10" name="Google Shape;10;p22"/>
          <p:cNvPicPr preferRelativeResize="0"/>
          <p:nvPr/>
        </p:nvPicPr>
        <p:blipFill rotWithShape="1">
          <a:blip r:embed="rId1">
            <a:alphaModFix/>
          </a:blip>
          <a:srcRect b="0" l="0" r="0" t="0"/>
          <a:stretch/>
        </p:blipFill>
        <p:spPr>
          <a:xfrm>
            <a:off x="0" y="360"/>
            <a:ext cx="8024760" cy="5669640"/>
          </a:xfrm>
          <a:prstGeom prst="rect">
            <a:avLst/>
          </a:prstGeom>
          <a:noFill/>
          <a:ln>
            <a:noFill/>
          </a:ln>
        </p:spPr>
      </p:pic>
      <p:sp>
        <p:nvSpPr>
          <p:cNvPr id="11" name="Google Shape;11;p22"/>
          <p:cNvSpPr txBox="1"/>
          <p:nvPr>
            <p:ph type="title"/>
          </p:nvPr>
        </p:nvSpPr>
        <p:spPr>
          <a:xfrm>
            <a:off x="1260360" y="928800"/>
            <a:ext cx="7559640" cy="1973160"/>
          </a:xfrm>
          <a:prstGeom prst="rect">
            <a:avLst/>
          </a:prstGeom>
          <a:noFill/>
          <a:ln>
            <a:noFill/>
          </a:ln>
        </p:spPr>
        <p:txBody>
          <a:bodyPr anchorCtr="1"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p22"/>
          <p:cNvSpPr txBox="1"/>
          <p:nvPr>
            <p:ph idx="10" type="dt"/>
          </p:nvPr>
        </p:nvSpPr>
        <p:spPr>
          <a:xfrm>
            <a:off x="504000" y="5164560"/>
            <a:ext cx="2348280" cy="39096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 name="Google Shape;13;p22"/>
          <p:cNvSpPr txBox="1"/>
          <p:nvPr>
            <p:ph idx="11" type="ftr"/>
          </p:nvPr>
        </p:nvSpPr>
        <p:spPr>
          <a:xfrm>
            <a:off x="3447360" y="5164560"/>
            <a:ext cx="3195000" cy="390960"/>
          </a:xfrm>
          <a:prstGeom prst="rect">
            <a:avLst/>
          </a:prstGeom>
          <a:noFill/>
          <a:ln>
            <a:noFill/>
          </a:ln>
        </p:spPr>
        <p:txBody>
          <a:bodyPr anchorCtr="1"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4" name="Google Shape;14;p22"/>
          <p:cNvSpPr txBox="1"/>
          <p:nvPr>
            <p:ph idx="12" type="sldNum"/>
          </p:nvPr>
        </p:nvSpPr>
        <p:spPr>
          <a:xfrm>
            <a:off x="7227360" y="5164560"/>
            <a:ext cx="2348280" cy="39096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pt-BR"/>
              <a:t>‹#›</a:t>
            </a:fld>
            <a:endParaRPr/>
          </a:p>
        </p:txBody>
      </p:sp>
      <p:sp>
        <p:nvSpPr>
          <p:cNvPr id="15" name="Google Shape;15;p22"/>
          <p:cNvSpPr txBox="1"/>
          <p:nvPr>
            <p:ph idx="1" type="body"/>
          </p:nvPr>
        </p:nvSpPr>
        <p:spPr>
          <a:xfrm>
            <a:off x="504000" y="1326600"/>
            <a:ext cx="9072000" cy="32886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4" name="Shape 64"/>
        <p:cNvGrpSpPr/>
        <p:nvPr/>
      </p:nvGrpSpPr>
      <p:grpSpPr>
        <a:xfrm>
          <a:off x="0" y="0"/>
          <a:ext cx="0" cy="0"/>
          <a:chOff x="0" y="0"/>
          <a:chExt cx="0" cy="0"/>
        </a:xfrm>
      </p:grpSpPr>
      <p:pic>
        <p:nvPicPr>
          <p:cNvPr id="65" name="Google Shape;65;p24"/>
          <p:cNvPicPr preferRelativeResize="0"/>
          <p:nvPr/>
        </p:nvPicPr>
        <p:blipFill rotWithShape="1">
          <a:blip r:embed="rId1">
            <a:alphaModFix/>
          </a:blip>
          <a:srcRect b="0" l="0" r="0" t="0"/>
          <a:stretch/>
        </p:blipFill>
        <p:spPr>
          <a:xfrm>
            <a:off x="0" y="360"/>
            <a:ext cx="8024760" cy="5669640"/>
          </a:xfrm>
          <a:prstGeom prst="rect">
            <a:avLst/>
          </a:prstGeom>
          <a:noFill/>
          <a:ln>
            <a:noFill/>
          </a:ln>
        </p:spPr>
      </p:pic>
      <p:sp>
        <p:nvSpPr>
          <p:cNvPr id="66" name="Google Shape;66;p24"/>
          <p:cNvSpPr txBox="1"/>
          <p:nvPr>
            <p:ph type="title"/>
          </p:nvPr>
        </p:nvSpPr>
        <p:spPr>
          <a:xfrm>
            <a:off x="1584000" y="225720"/>
            <a:ext cx="7991640" cy="946800"/>
          </a:xfrm>
          <a:prstGeom prst="rect">
            <a:avLst/>
          </a:prstGeom>
          <a:noFill/>
          <a:ln>
            <a:noFill/>
          </a:ln>
        </p:spPr>
        <p:txBody>
          <a:bodyPr anchorCtr="1"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7" name="Google Shape;67;p24"/>
          <p:cNvSpPr txBox="1"/>
          <p:nvPr>
            <p:ph idx="2" type="title"/>
          </p:nvPr>
        </p:nvSpPr>
        <p:spPr>
          <a:xfrm>
            <a:off x="1296000" y="1326240"/>
            <a:ext cx="8280000" cy="383832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8" name="Google Shape;68;p24"/>
          <p:cNvSpPr txBox="1"/>
          <p:nvPr>
            <p:ph idx="10" type="dt"/>
          </p:nvPr>
        </p:nvSpPr>
        <p:spPr>
          <a:xfrm>
            <a:off x="504000" y="5164560"/>
            <a:ext cx="2348280" cy="39096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9" name="Google Shape;69;p24"/>
          <p:cNvSpPr txBox="1"/>
          <p:nvPr>
            <p:ph idx="11" type="ftr"/>
          </p:nvPr>
        </p:nvSpPr>
        <p:spPr>
          <a:xfrm>
            <a:off x="3447360" y="5164560"/>
            <a:ext cx="3195000" cy="390960"/>
          </a:xfrm>
          <a:prstGeom prst="rect">
            <a:avLst/>
          </a:prstGeom>
          <a:noFill/>
          <a:ln>
            <a:noFill/>
          </a:ln>
        </p:spPr>
        <p:txBody>
          <a:bodyPr anchorCtr="1"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0" name="Google Shape;70;p24"/>
          <p:cNvSpPr txBox="1"/>
          <p:nvPr>
            <p:ph idx="12" type="sldNum"/>
          </p:nvPr>
        </p:nvSpPr>
        <p:spPr>
          <a:xfrm>
            <a:off x="7227360" y="5164560"/>
            <a:ext cx="2348280" cy="39096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pt-BR"/>
              <a:t>‹#›</a:t>
            </a:fld>
            <a:endParaRPr/>
          </a:p>
        </p:txBody>
      </p:sp>
      <p:sp>
        <p:nvSpPr>
          <p:cNvPr id="71" name="Google Shape;71;p24"/>
          <p:cNvSpPr txBox="1"/>
          <p:nvPr>
            <p:ph idx="1" type="body"/>
          </p:nvPr>
        </p:nvSpPr>
        <p:spPr>
          <a:xfrm>
            <a:off x="504000" y="1326600"/>
            <a:ext cx="9072000" cy="32886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
          <p:cNvSpPr txBox="1"/>
          <p:nvPr/>
        </p:nvSpPr>
        <p:spPr>
          <a:xfrm>
            <a:off x="1260495" y="761465"/>
            <a:ext cx="7559700" cy="1973100"/>
          </a:xfrm>
          <a:prstGeom prst="rect">
            <a:avLst/>
          </a:prstGeom>
          <a:noFill/>
          <a:ln>
            <a:noFill/>
          </a:ln>
        </p:spPr>
        <p:txBody>
          <a:bodyPr anchorCtr="1" anchor="b" bIns="0" lIns="0" spcFirstLastPara="1" rIns="0" wrap="square" tIns="0">
            <a:noAutofit/>
          </a:bodyPr>
          <a:lstStyle/>
          <a:p>
            <a:pPr indent="0" lvl="0" marL="0" marR="0" rtl="0" algn="ctr">
              <a:lnSpc>
                <a:spcPct val="100000"/>
              </a:lnSpc>
              <a:spcBef>
                <a:spcPts val="0"/>
              </a:spcBef>
              <a:spcAft>
                <a:spcPts val="0"/>
              </a:spcAft>
              <a:buClr>
                <a:srgbClr val="000000"/>
              </a:buClr>
              <a:buSzPts val="3600"/>
              <a:buFont typeface="Arial"/>
              <a:buNone/>
            </a:pPr>
            <a:r>
              <a:rPr b="1" i="0" lang="pt-BR" sz="3600" u="none" cap="none" strike="noStrike">
                <a:solidFill>
                  <a:srgbClr val="45982F"/>
                </a:solidFill>
                <a:latin typeface="Arial"/>
                <a:ea typeface="Arial"/>
                <a:cs typeface="Arial"/>
                <a:sym typeface="Arial"/>
              </a:rPr>
              <a:t>A TECNOLOGIA E O ESTUDANTE EM TEMPO DE PANDEMIA</a:t>
            </a:r>
            <a:endParaRPr b="0" i="0" sz="3600" u="none" cap="none" strike="noStrike">
              <a:solidFill>
                <a:srgbClr val="000000"/>
              </a:solidFill>
              <a:latin typeface="Arial"/>
              <a:ea typeface="Arial"/>
              <a:cs typeface="Arial"/>
              <a:sym typeface="Arial"/>
            </a:endParaRPr>
          </a:p>
        </p:txBody>
      </p:sp>
      <p:sp>
        <p:nvSpPr>
          <p:cNvPr id="126" name="Google Shape;126;p1"/>
          <p:cNvSpPr txBox="1"/>
          <p:nvPr/>
        </p:nvSpPr>
        <p:spPr>
          <a:xfrm>
            <a:off x="393120" y="2966400"/>
            <a:ext cx="7559640" cy="1370160"/>
          </a:xfrm>
          <a:prstGeom prst="rect">
            <a:avLst/>
          </a:prstGeom>
          <a:noFill/>
          <a:ln>
            <a:noFill/>
          </a:ln>
        </p:spPr>
        <p:txBody>
          <a:bodyPr anchorCtr="1" anchor="t" bIns="0" lIns="0" spcFirstLastPara="1" rIns="0" wrap="square" tIns="0">
            <a:noAutofit/>
          </a:bodyPr>
          <a:lstStyle/>
          <a:p>
            <a:pPr indent="0" lvl="0" marL="0" marR="0" rtl="0" algn="ctr">
              <a:lnSpc>
                <a:spcPct val="100000"/>
              </a:lnSpc>
              <a:spcBef>
                <a:spcPts val="0"/>
              </a:spcBef>
              <a:spcAft>
                <a:spcPts val="0"/>
              </a:spcAft>
              <a:buClr>
                <a:srgbClr val="000000"/>
              </a:buClr>
              <a:buSzPts val="2400"/>
              <a:buFont typeface="Arial"/>
              <a:buNone/>
            </a:pPr>
            <a:r>
              <a:rPr b="0" i="0" lang="pt-BR" sz="2400" u="none" cap="none" strike="noStrike">
                <a:solidFill>
                  <a:srgbClr val="000000"/>
                </a:solidFill>
                <a:latin typeface="Arial"/>
                <a:ea typeface="Arial"/>
                <a:cs typeface="Arial"/>
                <a:sym typeface="Arial"/>
              </a:rPr>
              <a:t>Discente : RUAN CARLOS BINDER</a:t>
            </a:r>
            <a:endParaRPr b="0" i="0" sz="2400" u="none" cap="none" strike="noStrike">
              <a:solidFill>
                <a:srgbClr val="000000"/>
              </a:solidFill>
              <a:latin typeface="Arial"/>
              <a:ea typeface="Arial"/>
              <a:cs typeface="Arial"/>
              <a:sym typeface="Arial"/>
            </a:endParaRPr>
          </a:p>
          <a:p>
            <a:pPr indent="0" lvl="0" marL="0" marR="0" rtl="0" algn="ctr">
              <a:lnSpc>
                <a:spcPct val="100000"/>
              </a:lnSpc>
              <a:spcBef>
                <a:spcPts val="1054"/>
              </a:spcBef>
              <a:spcAft>
                <a:spcPts val="0"/>
              </a:spcAft>
              <a:buClr>
                <a:srgbClr val="000000"/>
              </a:buClr>
              <a:buSzPts val="2400"/>
              <a:buFont typeface="Arial"/>
              <a:buNone/>
            </a:pPr>
            <a:r>
              <a:rPr b="0" i="0" lang="pt-BR" sz="2400" u="none" cap="none" strike="noStrike">
                <a:solidFill>
                  <a:srgbClr val="000000"/>
                </a:solidFill>
                <a:latin typeface="Arial"/>
                <a:ea typeface="Arial"/>
                <a:cs typeface="Arial"/>
                <a:sym typeface="Arial"/>
              </a:rPr>
              <a:t>Orientador: Gláucio Luís Wachowski</a:t>
            </a:r>
            <a:endParaRPr b="0" i="0" sz="2400" u="none" cap="none" strike="noStrike">
              <a:solidFill>
                <a:srgbClr val="000000"/>
              </a:solidFill>
              <a:latin typeface="Arial"/>
              <a:ea typeface="Arial"/>
              <a:cs typeface="Arial"/>
              <a:sym typeface="Arial"/>
            </a:endParaRPr>
          </a:p>
          <a:p>
            <a:pPr indent="0" lvl="0" marL="0" marR="0" rtl="0" algn="ctr">
              <a:lnSpc>
                <a:spcPct val="100000"/>
              </a:lnSpc>
              <a:spcBef>
                <a:spcPts val="1054"/>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0"/>
          <p:cNvSpPr txBox="1"/>
          <p:nvPr/>
        </p:nvSpPr>
        <p:spPr>
          <a:xfrm>
            <a:off x="0" y="225720"/>
            <a:ext cx="7991640" cy="946800"/>
          </a:xfrm>
          <a:prstGeom prst="rect">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000000"/>
              </a:buClr>
              <a:buSzPts val="3300"/>
              <a:buFont typeface="Arial"/>
              <a:buNone/>
            </a:pPr>
            <a:r>
              <a:rPr b="1" i="0" lang="pt-BR" sz="3300" u="none" cap="none" strike="noStrike">
                <a:solidFill>
                  <a:srgbClr val="45982F"/>
                </a:solidFill>
                <a:latin typeface="Arial"/>
                <a:ea typeface="Arial"/>
                <a:cs typeface="Arial"/>
                <a:sym typeface="Arial"/>
              </a:rPr>
              <a:t>RESULTADOS</a:t>
            </a:r>
            <a:endParaRPr b="0" i="0" sz="3300" u="none" cap="none" strike="noStrike">
              <a:solidFill>
                <a:srgbClr val="000000"/>
              </a:solidFill>
              <a:latin typeface="Arial"/>
              <a:ea typeface="Arial"/>
              <a:cs typeface="Arial"/>
              <a:sym typeface="Arial"/>
            </a:endParaRPr>
          </a:p>
        </p:txBody>
      </p:sp>
      <p:sp>
        <p:nvSpPr>
          <p:cNvPr id="183" name="Google Shape;183;p10"/>
          <p:cNvSpPr txBox="1"/>
          <p:nvPr/>
        </p:nvSpPr>
        <p:spPr>
          <a:xfrm>
            <a:off x="551160" y="1455120"/>
            <a:ext cx="7315200" cy="277668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pt-BR" sz="2000" u="none" cap="none" strike="noStrike">
                <a:solidFill>
                  <a:srgbClr val="000000"/>
                </a:solidFill>
                <a:latin typeface="Arial"/>
                <a:ea typeface="Arial"/>
                <a:cs typeface="Arial"/>
                <a:sym typeface="Arial"/>
              </a:rPr>
              <a:t>	</a:t>
            </a:r>
            <a:endParaRPr b="0" i="0" sz="2000" u="none" cap="none" strike="noStrike">
              <a:solidFill>
                <a:srgbClr val="000000"/>
              </a:solidFill>
              <a:latin typeface="Arial"/>
              <a:ea typeface="Arial"/>
              <a:cs typeface="Arial"/>
              <a:sym typeface="Arial"/>
            </a:endParaRPr>
          </a:p>
          <a:p>
            <a:pPr indent="0" lvl="0" marL="0" marR="0" rtl="0" algn="just">
              <a:lnSpc>
                <a:spcPct val="100000"/>
              </a:lnSpc>
              <a:spcBef>
                <a:spcPts val="1054"/>
              </a:spcBef>
              <a:spcAft>
                <a:spcPts val="0"/>
              </a:spcAft>
              <a:buClr>
                <a:srgbClr val="000000"/>
              </a:buClr>
              <a:buSzPts val="2000"/>
              <a:buFont typeface="Arial"/>
              <a:buNone/>
            </a:pPr>
            <a:r>
              <a:rPr b="0" i="0" lang="pt-BR" sz="2000" u="none" cap="none" strike="noStrike">
                <a:solidFill>
                  <a:srgbClr val="000000"/>
                </a:solidFill>
                <a:latin typeface="Arial"/>
                <a:ea typeface="Arial"/>
                <a:cs typeface="Arial"/>
                <a:sym typeface="Arial"/>
              </a:rPr>
              <a:t>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1054"/>
              </a:spcBef>
              <a:spcAft>
                <a:spcPts val="0"/>
              </a:spcAft>
              <a:buClr>
                <a:srgbClr val="000000"/>
              </a:buClr>
              <a:buSzPts val="2000"/>
              <a:buFont typeface="Arial"/>
              <a:buNone/>
            </a:pPr>
            <a:r>
              <a:rPr b="0" i="0" lang="pt-BR" sz="2000" u="none" cap="none" strike="noStrike">
                <a:solidFill>
                  <a:srgbClr val="000000"/>
                </a:solidFill>
                <a:latin typeface="Arial"/>
                <a:ea typeface="Arial"/>
                <a:cs typeface="Arial"/>
                <a:sym typeface="Arial"/>
              </a:rPr>
              <a:t> </a:t>
            </a:r>
            <a:endParaRPr b="0" i="0" sz="2000" u="none" cap="none" strike="noStrike">
              <a:solidFill>
                <a:srgbClr val="000000"/>
              </a:solidFill>
              <a:latin typeface="Arial"/>
              <a:ea typeface="Arial"/>
              <a:cs typeface="Arial"/>
              <a:sym typeface="Arial"/>
            </a:endParaRPr>
          </a:p>
        </p:txBody>
      </p:sp>
      <p:pic>
        <p:nvPicPr>
          <p:cNvPr descr="Gráfico de respostas do Formulários Google. Título da pergunta: 4. Como você avalia a velocidade de sua internet?. Número de respostas: 201 respostas." id="184" name="Google Shape;184;p10"/>
          <p:cNvPicPr preferRelativeResize="0"/>
          <p:nvPr/>
        </p:nvPicPr>
        <p:blipFill rotWithShape="1">
          <a:blip r:embed="rId3">
            <a:alphaModFix/>
          </a:blip>
          <a:srcRect b="0" l="0" r="0" t="0"/>
          <a:stretch/>
        </p:blipFill>
        <p:spPr>
          <a:xfrm>
            <a:off x="1594450" y="1950850"/>
            <a:ext cx="8486173" cy="37197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1"/>
          <p:cNvSpPr txBox="1"/>
          <p:nvPr/>
        </p:nvSpPr>
        <p:spPr>
          <a:xfrm>
            <a:off x="0" y="225720"/>
            <a:ext cx="7991640" cy="946800"/>
          </a:xfrm>
          <a:prstGeom prst="rect">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000000"/>
              </a:buClr>
              <a:buSzPts val="3300"/>
              <a:buFont typeface="Arial"/>
              <a:buNone/>
            </a:pPr>
            <a:r>
              <a:rPr b="1" i="0" lang="pt-BR" sz="3300" u="none" cap="none" strike="noStrike">
                <a:solidFill>
                  <a:srgbClr val="45982F"/>
                </a:solidFill>
                <a:latin typeface="Arial"/>
                <a:ea typeface="Arial"/>
                <a:cs typeface="Arial"/>
                <a:sym typeface="Arial"/>
              </a:rPr>
              <a:t>RESULTADOS</a:t>
            </a:r>
            <a:endParaRPr b="0" i="0" sz="3300" u="none" cap="none" strike="noStrike">
              <a:solidFill>
                <a:srgbClr val="000000"/>
              </a:solidFill>
              <a:latin typeface="Arial"/>
              <a:ea typeface="Arial"/>
              <a:cs typeface="Arial"/>
              <a:sym typeface="Arial"/>
            </a:endParaRPr>
          </a:p>
        </p:txBody>
      </p:sp>
      <p:sp>
        <p:nvSpPr>
          <p:cNvPr id="190" name="Google Shape;190;p11"/>
          <p:cNvSpPr txBox="1"/>
          <p:nvPr/>
        </p:nvSpPr>
        <p:spPr>
          <a:xfrm>
            <a:off x="551160" y="1455120"/>
            <a:ext cx="7315200" cy="277668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pt-BR" sz="2000" u="none" cap="none" strike="noStrike">
                <a:solidFill>
                  <a:srgbClr val="000000"/>
                </a:solidFill>
                <a:latin typeface="Arial"/>
                <a:ea typeface="Arial"/>
                <a:cs typeface="Arial"/>
                <a:sym typeface="Arial"/>
              </a:rPr>
              <a:t>	</a:t>
            </a:r>
            <a:endParaRPr b="0" i="0" sz="2000" u="none" cap="none" strike="noStrike">
              <a:solidFill>
                <a:srgbClr val="000000"/>
              </a:solidFill>
              <a:latin typeface="Arial"/>
              <a:ea typeface="Arial"/>
              <a:cs typeface="Arial"/>
              <a:sym typeface="Arial"/>
            </a:endParaRPr>
          </a:p>
          <a:p>
            <a:pPr indent="0" lvl="0" marL="0" marR="0" rtl="0" algn="just">
              <a:lnSpc>
                <a:spcPct val="100000"/>
              </a:lnSpc>
              <a:spcBef>
                <a:spcPts val="1054"/>
              </a:spcBef>
              <a:spcAft>
                <a:spcPts val="0"/>
              </a:spcAft>
              <a:buClr>
                <a:srgbClr val="000000"/>
              </a:buClr>
              <a:buSzPts val="2000"/>
              <a:buFont typeface="Arial"/>
              <a:buNone/>
            </a:pPr>
            <a:r>
              <a:rPr b="0" i="0" lang="pt-BR" sz="2000" u="none" cap="none" strike="noStrike">
                <a:solidFill>
                  <a:srgbClr val="000000"/>
                </a:solidFill>
                <a:latin typeface="Arial"/>
                <a:ea typeface="Arial"/>
                <a:cs typeface="Arial"/>
                <a:sym typeface="Arial"/>
              </a:rPr>
              <a:t>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1054"/>
              </a:spcBef>
              <a:spcAft>
                <a:spcPts val="0"/>
              </a:spcAft>
              <a:buClr>
                <a:srgbClr val="000000"/>
              </a:buClr>
              <a:buSzPts val="2000"/>
              <a:buFont typeface="Arial"/>
              <a:buNone/>
            </a:pPr>
            <a:r>
              <a:rPr b="0" i="0" lang="pt-BR" sz="2000" u="none" cap="none" strike="noStrike">
                <a:solidFill>
                  <a:srgbClr val="000000"/>
                </a:solidFill>
                <a:latin typeface="Arial"/>
                <a:ea typeface="Arial"/>
                <a:cs typeface="Arial"/>
                <a:sym typeface="Arial"/>
              </a:rPr>
              <a:t> </a:t>
            </a:r>
            <a:endParaRPr b="0" i="0" sz="2000" u="none" cap="none" strike="noStrike">
              <a:solidFill>
                <a:srgbClr val="000000"/>
              </a:solidFill>
              <a:latin typeface="Arial"/>
              <a:ea typeface="Arial"/>
              <a:cs typeface="Arial"/>
              <a:sym typeface="Arial"/>
            </a:endParaRPr>
          </a:p>
        </p:txBody>
      </p:sp>
      <p:pic>
        <p:nvPicPr>
          <p:cNvPr descr="Gráfico de respostas do Formulários Google. Título da pergunta: 5. Você é favorável a utilização de ambientes virtuais, plataformas e redes sociais no ensino durante esse momento de pandemia?. Número de respostas: 201 respostas." id="191" name="Google Shape;191;p11"/>
          <p:cNvPicPr preferRelativeResize="0"/>
          <p:nvPr/>
        </p:nvPicPr>
        <p:blipFill rotWithShape="1">
          <a:blip r:embed="rId3">
            <a:alphaModFix/>
          </a:blip>
          <a:srcRect b="0" l="0" r="0" t="0"/>
          <a:stretch/>
        </p:blipFill>
        <p:spPr>
          <a:xfrm>
            <a:off x="1539350" y="1650600"/>
            <a:ext cx="8541276" cy="40199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2"/>
          <p:cNvSpPr txBox="1"/>
          <p:nvPr/>
        </p:nvSpPr>
        <p:spPr>
          <a:xfrm>
            <a:off x="0" y="225720"/>
            <a:ext cx="7991640" cy="946800"/>
          </a:xfrm>
          <a:prstGeom prst="rect">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000000"/>
              </a:buClr>
              <a:buSzPts val="3300"/>
              <a:buFont typeface="Arial"/>
              <a:buNone/>
            </a:pPr>
            <a:r>
              <a:rPr b="1" i="0" lang="pt-BR" sz="3300" u="none" cap="none" strike="noStrike">
                <a:solidFill>
                  <a:srgbClr val="45982F"/>
                </a:solidFill>
                <a:latin typeface="Arial"/>
                <a:ea typeface="Arial"/>
                <a:cs typeface="Arial"/>
                <a:sym typeface="Arial"/>
              </a:rPr>
              <a:t>RESULTADOS</a:t>
            </a:r>
            <a:endParaRPr b="0" i="0" sz="3300" u="none" cap="none" strike="noStrike">
              <a:solidFill>
                <a:srgbClr val="000000"/>
              </a:solidFill>
              <a:latin typeface="Arial"/>
              <a:ea typeface="Arial"/>
              <a:cs typeface="Arial"/>
              <a:sym typeface="Arial"/>
            </a:endParaRPr>
          </a:p>
        </p:txBody>
      </p:sp>
      <p:sp>
        <p:nvSpPr>
          <p:cNvPr id="197" name="Google Shape;197;p12"/>
          <p:cNvSpPr txBox="1"/>
          <p:nvPr/>
        </p:nvSpPr>
        <p:spPr>
          <a:xfrm>
            <a:off x="551160" y="1455120"/>
            <a:ext cx="7315200" cy="277668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pt-BR" sz="2000" u="none" cap="none" strike="noStrike">
                <a:solidFill>
                  <a:srgbClr val="000000"/>
                </a:solidFill>
                <a:latin typeface="Arial"/>
                <a:ea typeface="Arial"/>
                <a:cs typeface="Arial"/>
                <a:sym typeface="Arial"/>
              </a:rPr>
              <a:t>	</a:t>
            </a:r>
            <a:endParaRPr b="0" i="0" sz="2000" u="none" cap="none" strike="noStrike">
              <a:solidFill>
                <a:srgbClr val="000000"/>
              </a:solidFill>
              <a:latin typeface="Arial"/>
              <a:ea typeface="Arial"/>
              <a:cs typeface="Arial"/>
              <a:sym typeface="Arial"/>
            </a:endParaRPr>
          </a:p>
          <a:p>
            <a:pPr indent="0" lvl="0" marL="0" marR="0" rtl="0" algn="just">
              <a:lnSpc>
                <a:spcPct val="100000"/>
              </a:lnSpc>
              <a:spcBef>
                <a:spcPts val="1054"/>
              </a:spcBef>
              <a:spcAft>
                <a:spcPts val="0"/>
              </a:spcAft>
              <a:buClr>
                <a:srgbClr val="000000"/>
              </a:buClr>
              <a:buSzPts val="2000"/>
              <a:buFont typeface="Arial"/>
              <a:buNone/>
            </a:pPr>
            <a:r>
              <a:rPr b="0" i="0" lang="pt-BR" sz="2000" u="none" cap="none" strike="noStrike">
                <a:solidFill>
                  <a:srgbClr val="000000"/>
                </a:solidFill>
                <a:latin typeface="Arial"/>
                <a:ea typeface="Arial"/>
                <a:cs typeface="Arial"/>
                <a:sym typeface="Arial"/>
              </a:rPr>
              <a:t>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1054"/>
              </a:spcBef>
              <a:spcAft>
                <a:spcPts val="0"/>
              </a:spcAft>
              <a:buClr>
                <a:srgbClr val="000000"/>
              </a:buClr>
              <a:buSzPts val="2000"/>
              <a:buFont typeface="Arial"/>
              <a:buNone/>
            </a:pPr>
            <a:r>
              <a:rPr b="0" i="0" lang="pt-BR" sz="2000" u="none" cap="none" strike="noStrike">
                <a:solidFill>
                  <a:srgbClr val="000000"/>
                </a:solidFill>
                <a:latin typeface="Arial"/>
                <a:ea typeface="Arial"/>
                <a:cs typeface="Arial"/>
                <a:sym typeface="Arial"/>
              </a:rPr>
              <a:t> </a:t>
            </a:r>
            <a:endParaRPr b="0" i="0" sz="2000" u="none" cap="none" strike="noStrike">
              <a:solidFill>
                <a:srgbClr val="000000"/>
              </a:solidFill>
              <a:latin typeface="Arial"/>
              <a:ea typeface="Arial"/>
              <a:cs typeface="Arial"/>
              <a:sym typeface="Arial"/>
            </a:endParaRPr>
          </a:p>
        </p:txBody>
      </p:sp>
      <p:pic>
        <p:nvPicPr>
          <p:cNvPr descr="Gráfico de respostas do Formulários Google. Título da pergunta: 6. Sobre suas habilidades pessoais em utilizar a internet, você afirma que:. Número de respostas: 201 respostas." id="198" name="Google Shape;198;p12"/>
          <p:cNvPicPr preferRelativeResize="0"/>
          <p:nvPr/>
        </p:nvPicPr>
        <p:blipFill rotWithShape="1">
          <a:blip r:embed="rId3">
            <a:alphaModFix/>
          </a:blip>
          <a:srcRect b="0" l="0" r="0" t="0"/>
          <a:stretch/>
        </p:blipFill>
        <p:spPr>
          <a:xfrm>
            <a:off x="1399325" y="1817275"/>
            <a:ext cx="8681299" cy="38532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3"/>
          <p:cNvSpPr txBox="1"/>
          <p:nvPr/>
        </p:nvSpPr>
        <p:spPr>
          <a:xfrm>
            <a:off x="0" y="225720"/>
            <a:ext cx="7991640" cy="946800"/>
          </a:xfrm>
          <a:prstGeom prst="rect">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000000"/>
              </a:buClr>
              <a:buSzPts val="3300"/>
              <a:buFont typeface="Arial"/>
              <a:buNone/>
            </a:pPr>
            <a:r>
              <a:rPr b="1" i="0" lang="pt-BR" sz="3300" u="none" cap="none" strike="noStrike">
                <a:solidFill>
                  <a:srgbClr val="45982F"/>
                </a:solidFill>
                <a:latin typeface="Arial"/>
                <a:ea typeface="Arial"/>
                <a:cs typeface="Arial"/>
                <a:sym typeface="Arial"/>
              </a:rPr>
              <a:t>RESULTADOS</a:t>
            </a:r>
            <a:endParaRPr b="0" i="0" sz="3300" u="none" cap="none" strike="noStrike">
              <a:solidFill>
                <a:srgbClr val="000000"/>
              </a:solidFill>
              <a:latin typeface="Arial"/>
              <a:ea typeface="Arial"/>
              <a:cs typeface="Arial"/>
              <a:sym typeface="Arial"/>
            </a:endParaRPr>
          </a:p>
        </p:txBody>
      </p:sp>
      <p:sp>
        <p:nvSpPr>
          <p:cNvPr id="204" name="Google Shape;204;p13"/>
          <p:cNvSpPr txBox="1"/>
          <p:nvPr/>
        </p:nvSpPr>
        <p:spPr>
          <a:xfrm>
            <a:off x="551160" y="1455120"/>
            <a:ext cx="7315200" cy="277668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pt-BR" sz="2000" u="none" cap="none" strike="noStrike">
                <a:solidFill>
                  <a:srgbClr val="000000"/>
                </a:solidFill>
                <a:latin typeface="Arial"/>
                <a:ea typeface="Arial"/>
                <a:cs typeface="Arial"/>
                <a:sym typeface="Arial"/>
              </a:rPr>
              <a:t>	</a:t>
            </a:r>
            <a:endParaRPr b="0" i="0" sz="2000" u="none" cap="none" strike="noStrike">
              <a:solidFill>
                <a:srgbClr val="000000"/>
              </a:solidFill>
              <a:latin typeface="Arial"/>
              <a:ea typeface="Arial"/>
              <a:cs typeface="Arial"/>
              <a:sym typeface="Arial"/>
            </a:endParaRPr>
          </a:p>
          <a:p>
            <a:pPr indent="0" lvl="0" marL="0" marR="0" rtl="0" algn="just">
              <a:lnSpc>
                <a:spcPct val="100000"/>
              </a:lnSpc>
              <a:spcBef>
                <a:spcPts val="1054"/>
              </a:spcBef>
              <a:spcAft>
                <a:spcPts val="0"/>
              </a:spcAft>
              <a:buClr>
                <a:srgbClr val="000000"/>
              </a:buClr>
              <a:buSzPts val="2000"/>
              <a:buFont typeface="Arial"/>
              <a:buNone/>
            </a:pPr>
            <a:r>
              <a:rPr b="0" i="0" lang="pt-BR" sz="2000" u="none" cap="none" strike="noStrike">
                <a:solidFill>
                  <a:srgbClr val="000000"/>
                </a:solidFill>
                <a:latin typeface="Arial"/>
                <a:ea typeface="Arial"/>
                <a:cs typeface="Arial"/>
                <a:sym typeface="Arial"/>
              </a:rPr>
              <a:t>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1054"/>
              </a:spcBef>
              <a:spcAft>
                <a:spcPts val="0"/>
              </a:spcAft>
              <a:buClr>
                <a:srgbClr val="000000"/>
              </a:buClr>
              <a:buSzPts val="2000"/>
              <a:buFont typeface="Arial"/>
              <a:buNone/>
            </a:pPr>
            <a:r>
              <a:rPr b="0" i="0" lang="pt-BR" sz="2000" u="none" cap="none" strike="noStrike">
                <a:solidFill>
                  <a:srgbClr val="000000"/>
                </a:solidFill>
                <a:latin typeface="Arial"/>
                <a:ea typeface="Arial"/>
                <a:cs typeface="Arial"/>
                <a:sym typeface="Arial"/>
              </a:rPr>
              <a:t> </a:t>
            </a:r>
            <a:endParaRPr b="0" i="0" sz="2000" u="none" cap="none" strike="noStrike">
              <a:solidFill>
                <a:srgbClr val="000000"/>
              </a:solidFill>
              <a:latin typeface="Arial"/>
              <a:ea typeface="Arial"/>
              <a:cs typeface="Arial"/>
              <a:sym typeface="Arial"/>
            </a:endParaRPr>
          </a:p>
        </p:txBody>
      </p:sp>
      <p:pic>
        <p:nvPicPr>
          <p:cNvPr descr="Gráfico de respostas do Formulários Google. Título da pergunta: 6. Sobre suas habilidades pessoais em utilizar a internet, você afirma que:. Número de respostas: 201 respostas." id="205" name="Google Shape;205;p13"/>
          <p:cNvPicPr preferRelativeResize="0"/>
          <p:nvPr/>
        </p:nvPicPr>
        <p:blipFill rotWithShape="1">
          <a:blip r:embed="rId3">
            <a:alphaModFix/>
          </a:blip>
          <a:srcRect b="0" l="0" r="0" t="0"/>
          <a:stretch/>
        </p:blipFill>
        <p:spPr>
          <a:xfrm>
            <a:off x="1455475" y="1748950"/>
            <a:ext cx="8625152" cy="39215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4"/>
          <p:cNvSpPr txBox="1"/>
          <p:nvPr/>
        </p:nvSpPr>
        <p:spPr>
          <a:xfrm>
            <a:off x="0" y="225720"/>
            <a:ext cx="7991640" cy="946800"/>
          </a:xfrm>
          <a:prstGeom prst="rect">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000000"/>
              </a:buClr>
              <a:buSzPts val="3300"/>
              <a:buFont typeface="Arial"/>
              <a:buNone/>
            </a:pPr>
            <a:r>
              <a:rPr b="1" i="0" lang="pt-BR" sz="3300" u="none" cap="none" strike="noStrike">
                <a:solidFill>
                  <a:srgbClr val="45982F"/>
                </a:solidFill>
                <a:latin typeface="Arial"/>
                <a:ea typeface="Arial"/>
                <a:cs typeface="Arial"/>
                <a:sym typeface="Arial"/>
              </a:rPr>
              <a:t>RESULTADOS</a:t>
            </a:r>
            <a:endParaRPr b="0" i="0" sz="3300" u="none" cap="none" strike="noStrike">
              <a:solidFill>
                <a:srgbClr val="000000"/>
              </a:solidFill>
              <a:latin typeface="Arial"/>
              <a:ea typeface="Arial"/>
              <a:cs typeface="Arial"/>
              <a:sym typeface="Arial"/>
            </a:endParaRPr>
          </a:p>
        </p:txBody>
      </p:sp>
      <p:sp>
        <p:nvSpPr>
          <p:cNvPr id="211" name="Google Shape;211;p14"/>
          <p:cNvSpPr txBox="1"/>
          <p:nvPr/>
        </p:nvSpPr>
        <p:spPr>
          <a:xfrm>
            <a:off x="551160" y="1455120"/>
            <a:ext cx="7315200" cy="277668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pt-BR" sz="2000" u="none" cap="none" strike="noStrike">
                <a:solidFill>
                  <a:srgbClr val="000000"/>
                </a:solidFill>
                <a:latin typeface="Arial"/>
                <a:ea typeface="Arial"/>
                <a:cs typeface="Arial"/>
                <a:sym typeface="Arial"/>
              </a:rPr>
              <a:t>	</a:t>
            </a:r>
            <a:endParaRPr b="0" i="0" sz="2000" u="none" cap="none" strike="noStrike">
              <a:solidFill>
                <a:srgbClr val="000000"/>
              </a:solidFill>
              <a:latin typeface="Arial"/>
              <a:ea typeface="Arial"/>
              <a:cs typeface="Arial"/>
              <a:sym typeface="Arial"/>
            </a:endParaRPr>
          </a:p>
          <a:p>
            <a:pPr indent="0" lvl="0" marL="0" marR="0" rtl="0" algn="just">
              <a:lnSpc>
                <a:spcPct val="100000"/>
              </a:lnSpc>
              <a:spcBef>
                <a:spcPts val="1054"/>
              </a:spcBef>
              <a:spcAft>
                <a:spcPts val="0"/>
              </a:spcAft>
              <a:buClr>
                <a:srgbClr val="000000"/>
              </a:buClr>
              <a:buSzPts val="2000"/>
              <a:buFont typeface="Arial"/>
              <a:buNone/>
            </a:pPr>
            <a:r>
              <a:rPr b="0" i="0" lang="pt-BR" sz="2000" u="none" cap="none" strike="noStrike">
                <a:solidFill>
                  <a:srgbClr val="000000"/>
                </a:solidFill>
                <a:latin typeface="Arial"/>
                <a:ea typeface="Arial"/>
                <a:cs typeface="Arial"/>
                <a:sym typeface="Arial"/>
              </a:rPr>
              <a:t>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1054"/>
              </a:spcBef>
              <a:spcAft>
                <a:spcPts val="0"/>
              </a:spcAft>
              <a:buClr>
                <a:srgbClr val="000000"/>
              </a:buClr>
              <a:buSzPts val="2000"/>
              <a:buFont typeface="Arial"/>
              <a:buNone/>
            </a:pPr>
            <a:r>
              <a:rPr b="0" i="0" lang="pt-BR" sz="2000" u="none" cap="none" strike="noStrike">
                <a:solidFill>
                  <a:srgbClr val="000000"/>
                </a:solidFill>
                <a:latin typeface="Arial"/>
                <a:ea typeface="Arial"/>
                <a:cs typeface="Arial"/>
                <a:sym typeface="Arial"/>
              </a:rPr>
              <a:t> </a:t>
            </a:r>
            <a:endParaRPr b="0" i="0" sz="2000" u="none" cap="none" strike="noStrike">
              <a:solidFill>
                <a:srgbClr val="000000"/>
              </a:solidFill>
              <a:latin typeface="Arial"/>
              <a:ea typeface="Arial"/>
              <a:cs typeface="Arial"/>
              <a:sym typeface="Arial"/>
            </a:endParaRPr>
          </a:p>
        </p:txBody>
      </p:sp>
      <p:pic>
        <p:nvPicPr>
          <p:cNvPr descr="Gráfico de respostas do Formulários Google. Título da pergunta: 7. Nessa situação de pandemia covid-19, e dividindo o espaço com outras pessoas, você teria condições de dedicar quantas horas do seu dia para os estudos?. Número de respostas: 201 respostas." id="212" name="Google Shape;212;p14"/>
          <p:cNvPicPr preferRelativeResize="0"/>
          <p:nvPr/>
        </p:nvPicPr>
        <p:blipFill rotWithShape="1">
          <a:blip r:embed="rId3">
            <a:alphaModFix/>
          </a:blip>
          <a:srcRect b="0" l="0" r="0" t="0"/>
          <a:stretch/>
        </p:blipFill>
        <p:spPr>
          <a:xfrm>
            <a:off x="1364400" y="1566000"/>
            <a:ext cx="8716226" cy="41045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5"/>
          <p:cNvSpPr txBox="1"/>
          <p:nvPr/>
        </p:nvSpPr>
        <p:spPr>
          <a:xfrm>
            <a:off x="0" y="225720"/>
            <a:ext cx="7991640" cy="946800"/>
          </a:xfrm>
          <a:prstGeom prst="rect">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000000"/>
              </a:buClr>
              <a:buSzPts val="3300"/>
              <a:buFont typeface="Arial"/>
              <a:buNone/>
            </a:pPr>
            <a:r>
              <a:rPr b="1" i="0" lang="pt-BR" sz="3300" u="none" cap="none" strike="noStrike">
                <a:solidFill>
                  <a:srgbClr val="45982F"/>
                </a:solidFill>
                <a:latin typeface="Arial"/>
                <a:ea typeface="Arial"/>
                <a:cs typeface="Arial"/>
                <a:sym typeface="Arial"/>
              </a:rPr>
              <a:t>RESULTADOS</a:t>
            </a:r>
            <a:endParaRPr b="0" i="0" sz="3300" u="none" cap="none" strike="noStrike">
              <a:solidFill>
                <a:srgbClr val="000000"/>
              </a:solidFill>
              <a:latin typeface="Arial"/>
              <a:ea typeface="Arial"/>
              <a:cs typeface="Arial"/>
              <a:sym typeface="Arial"/>
            </a:endParaRPr>
          </a:p>
        </p:txBody>
      </p:sp>
      <p:sp>
        <p:nvSpPr>
          <p:cNvPr id="218" name="Google Shape;218;p15"/>
          <p:cNvSpPr txBox="1"/>
          <p:nvPr/>
        </p:nvSpPr>
        <p:spPr>
          <a:xfrm>
            <a:off x="551160" y="1455120"/>
            <a:ext cx="7315200" cy="277668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pt-BR" sz="2000" u="none" cap="none" strike="noStrike">
                <a:solidFill>
                  <a:srgbClr val="000000"/>
                </a:solidFill>
                <a:latin typeface="Arial"/>
                <a:ea typeface="Arial"/>
                <a:cs typeface="Arial"/>
                <a:sym typeface="Arial"/>
              </a:rPr>
              <a:t>	</a:t>
            </a:r>
            <a:endParaRPr b="0" i="0" sz="2000" u="none" cap="none" strike="noStrike">
              <a:solidFill>
                <a:srgbClr val="000000"/>
              </a:solidFill>
              <a:latin typeface="Arial"/>
              <a:ea typeface="Arial"/>
              <a:cs typeface="Arial"/>
              <a:sym typeface="Arial"/>
            </a:endParaRPr>
          </a:p>
          <a:p>
            <a:pPr indent="0" lvl="0" marL="0" marR="0" rtl="0" algn="just">
              <a:lnSpc>
                <a:spcPct val="100000"/>
              </a:lnSpc>
              <a:spcBef>
                <a:spcPts val="1054"/>
              </a:spcBef>
              <a:spcAft>
                <a:spcPts val="0"/>
              </a:spcAft>
              <a:buClr>
                <a:srgbClr val="000000"/>
              </a:buClr>
              <a:buSzPts val="2000"/>
              <a:buFont typeface="Arial"/>
              <a:buNone/>
            </a:pPr>
            <a:r>
              <a:rPr b="0" i="0" lang="pt-BR" sz="2000" u="none" cap="none" strike="noStrike">
                <a:solidFill>
                  <a:srgbClr val="000000"/>
                </a:solidFill>
                <a:latin typeface="Arial"/>
                <a:ea typeface="Arial"/>
                <a:cs typeface="Arial"/>
                <a:sym typeface="Arial"/>
              </a:rPr>
              <a:t>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1054"/>
              </a:spcBef>
              <a:spcAft>
                <a:spcPts val="0"/>
              </a:spcAft>
              <a:buClr>
                <a:srgbClr val="000000"/>
              </a:buClr>
              <a:buSzPts val="2000"/>
              <a:buFont typeface="Arial"/>
              <a:buNone/>
            </a:pPr>
            <a:r>
              <a:rPr b="0" i="0" lang="pt-BR" sz="2000" u="none" cap="none" strike="noStrike">
                <a:solidFill>
                  <a:srgbClr val="000000"/>
                </a:solidFill>
                <a:latin typeface="Arial"/>
                <a:ea typeface="Arial"/>
                <a:cs typeface="Arial"/>
                <a:sym typeface="Arial"/>
              </a:rPr>
              <a:t> </a:t>
            </a:r>
            <a:endParaRPr b="0" i="0" sz="2000" u="none" cap="none" strike="noStrike">
              <a:solidFill>
                <a:srgbClr val="000000"/>
              </a:solidFill>
              <a:latin typeface="Arial"/>
              <a:ea typeface="Arial"/>
              <a:cs typeface="Arial"/>
              <a:sym typeface="Arial"/>
            </a:endParaRPr>
          </a:p>
        </p:txBody>
      </p:sp>
      <p:pic>
        <p:nvPicPr>
          <p:cNvPr descr="Gráfico de respostas do Formulários Google. Título da pergunta: 8. Marque as atividades que você concidera mais adequadas desenvolver em plataformas virtuais durante a pandemia:. Número de respostas: 201 respostas." id="219" name="Google Shape;219;p15"/>
          <p:cNvPicPr preferRelativeResize="0"/>
          <p:nvPr/>
        </p:nvPicPr>
        <p:blipFill rotWithShape="1">
          <a:blip r:embed="rId3">
            <a:alphaModFix/>
          </a:blip>
          <a:srcRect b="0" l="0" r="0" t="0"/>
          <a:stretch/>
        </p:blipFill>
        <p:spPr>
          <a:xfrm>
            <a:off x="1516675" y="1694150"/>
            <a:ext cx="8563950" cy="3976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6"/>
          <p:cNvSpPr txBox="1"/>
          <p:nvPr/>
        </p:nvSpPr>
        <p:spPr>
          <a:xfrm>
            <a:off x="0" y="225720"/>
            <a:ext cx="7991640" cy="946800"/>
          </a:xfrm>
          <a:prstGeom prst="rect">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000000"/>
              </a:buClr>
              <a:buSzPts val="3300"/>
              <a:buFont typeface="Arial"/>
              <a:buNone/>
            </a:pPr>
            <a:r>
              <a:rPr b="1" i="0" lang="pt-BR" sz="3300" u="none" cap="none" strike="noStrike">
                <a:solidFill>
                  <a:srgbClr val="45982F"/>
                </a:solidFill>
                <a:latin typeface="Arial"/>
                <a:ea typeface="Arial"/>
                <a:cs typeface="Arial"/>
                <a:sym typeface="Arial"/>
              </a:rPr>
              <a:t>RESULTADOS</a:t>
            </a:r>
            <a:endParaRPr b="0" i="0" sz="3300" u="none" cap="none" strike="noStrike">
              <a:solidFill>
                <a:srgbClr val="000000"/>
              </a:solidFill>
              <a:latin typeface="Arial"/>
              <a:ea typeface="Arial"/>
              <a:cs typeface="Arial"/>
              <a:sym typeface="Arial"/>
            </a:endParaRPr>
          </a:p>
        </p:txBody>
      </p:sp>
      <p:sp>
        <p:nvSpPr>
          <p:cNvPr id="225" name="Google Shape;225;p16"/>
          <p:cNvSpPr txBox="1"/>
          <p:nvPr/>
        </p:nvSpPr>
        <p:spPr>
          <a:xfrm>
            <a:off x="551160" y="1455120"/>
            <a:ext cx="7315200" cy="277668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pt-BR" sz="2000" u="none" cap="none" strike="noStrike">
                <a:solidFill>
                  <a:srgbClr val="000000"/>
                </a:solidFill>
                <a:latin typeface="Arial"/>
                <a:ea typeface="Arial"/>
                <a:cs typeface="Arial"/>
                <a:sym typeface="Arial"/>
              </a:rPr>
              <a:t>	</a:t>
            </a:r>
            <a:endParaRPr b="0" i="0" sz="2000" u="none" cap="none" strike="noStrike">
              <a:solidFill>
                <a:srgbClr val="000000"/>
              </a:solidFill>
              <a:latin typeface="Arial"/>
              <a:ea typeface="Arial"/>
              <a:cs typeface="Arial"/>
              <a:sym typeface="Arial"/>
            </a:endParaRPr>
          </a:p>
          <a:p>
            <a:pPr indent="0" lvl="0" marL="0" marR="0" rtl="0" algn="just">
              <a:lnSpc>
                <a:spcPct val="100000"/>
              </a:lnSpc>
              <a:spcBef>
                <a:spcPts val="1054"/>
              </a:spcBef>
              <a:spcAft>
                <a:spcPts val="0"/>
              </a:spcAft>
              <a:buClr>
                <a:srgbClr val="000000"/>
              </a:buClr>
              <a:buSzPts val="2000"/>
              <a:buFont typeface="Arial"/>
              <a:buNone/>
            </a:pPr>
            <a:r>
              <a:rPr b="0" i="0" lang="pt-BR" sz="2000" u="none" cap="none" strike="noStrike">
                <a:solidFill>
                  <a:srgbClr val="000000"/>
                </a:solidFill>
                <a:latin typeface="Arial"/>
                <a:ea typeface="Arial"/>
                <a:cs typeface="Arial"/>
                <a:sym typeface="Arial"/>
              </a:rPr>
              <a:t>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1054"/>
              </a:spcBef>
              <a:spcAft>
                <a:spcPts val="0"/>
              </a:spcAft>
              <a:buClr>
                <a:srgbClr val="000000"/>
              </a:buClr>
              <a:buSzPts val="2000"/>
              <a:buFont typeface="Arial"/>
              <a:buNone/>
            </a:pPr>
            <a:r>
              <a:rPr b="0" i="0" lang="pt-BR" sz="2000" u="none" cap="none" strike="noStrike">
                <a:solidFill>
                  <a:srgbClr val="000000"/>
                </a:solidFill>
                <a:latin typeface="Arial"/>
                <a:ea typeface="Arial"/>
                <a:cs typeface="Arial"/>
                <a:sym typeface="Arial"/>
              </a:rPr>
              <a:t> </a:t>
            </a:r>
            <a:endParaRPr b="0" i="0" sz="2000" u="none" cap="none" strike="noStrike">
              <a:solidFill>
                <a:srgbClr val="000000"/>
              </a:solidFill>
              <a:latin typeface="Arial"/>
              <a:ea typeface="Arial"/>
              <a:cs typeface="Arial"/>
              <a:sym typeface="Arial"/>
            </a:endParaRPr>
          </a:p>
        </p:txBody>
      </p:sp>
      <p:pic>
        <p:nvPicPr>
          <p:cNvPr descr="Gráfico de respostas do Formulários Google. Título da pergunta: 9. Quais as principais dificuldades que você tem participar das atividades a distância?. Número de respostas: 201 respostas." id="226" name="Google Shape;226;p16"/>
          <p:cNvPicPr preferRelativeResize="0"/>
          <p:nvPr/>
        </p:nvPicPr>
        <p:blipFill rotWithShape="1">
          <a:blip r:embed="rId3">
            <a:alphaModFix/>
          </a:blip>
          <a:srcRect b="0" l="0" r="0" t="0"/>
          <a:stretch/>
        </p:blipFill>
        <p:spPr>
          <a:xfrm>
            <a:off x="1184400" y="1700275"/>
            <a:ext cx="8896227" cy="3970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7"/>
          <p:cNvSpPr txBox="1"/>
          <p:nvPr/>
        </p:nvSpPr>
        <p:spPr>
          <a:xfrm>
            <a:off x="0" y="225720"/>
            <a:ext cx="7991640" cy="946800"/>
          </a:xfrm>
          <a:prstGeom prst="rect">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000000"/>
              </a:buClr>
              <a:buSzPts val="3300"/>
              <a:buFont typeface="Arial"/>
              <a:buNone/>
            </a:pPr>
            <a:r>
              <a:rPr b="1" i="0" lang="pt-BR" sz="3300" u="none" cap="none" strike="noStrike">
                <a:solidFill>
                  <a:srgbClr val="45982F"/>
                </a:solidFill>
                <a:latin typeface="Arial"/>
                <a:ea typeface="Arial"/>
                <a:cs typeface="Arial"/>
                <a:sym typeface="Arial"/>
              </a:rPr>
              <a:t>RESULTADOS</a:t>
            </a:r>
            <a:endParaRPr b="0" i="0" sz="3300" u="none" cap="none" strike="noStrike">
              <a:solidFill>
                <a:srgbClr val="000000"/>
              </a:solidFill>
              <a:latin typeface="Arial"/>
              <a:ea typeface="Arial"/>
              <a:cs typeface="Arial"/>
              <a:sym typeface="Arial"/>
            </a:endParaRPr>
          </a:p>
        </p:txBody>
      </p:sp>
      <p:sp>
        <p:nvSpPr>
          <p:cNvPr id="232" name="Google Shape;232;p17"/>
          <p:cNvSpPr txBox="1"/>
          <p:nvPr/>
        </p:nvSpPr>
        <p:spPr>
          <a:xfrm>
            <a:off x="551160" y="1455120"/>
            <a:ext cx="7315200" cy="277668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pt-BR" sz="2000" u="none" cap="none" strike="noStrike">
                <a:solidFill>
                  <a:srgbClr val="000000"/>
                </a:solidFill>
                <a:latin typeface="Arial"/>
                <a:ea typeface="Arial"/>
                <a:cs typeface="Arial"/>
                <a:sym typeface="Arial"/>
              </a:rPr>
              <a:t>	</a:t>
            </a:r>
            <a:endParaRPr b="0" i="0" sz="2000" u="none" cap="none" strike="noStrike">
              <a:solidFill>
                <a:srgbClr val="000000"/>
              </a:solidFill>
              <a:latin typeface="Arial"/>
              <a:ea typeface="Arial"/>
              <a:cs typeface="Arial"/>
              <a:sym typeface="Arial"/>
            </a:endParaRPr>
          </a:p>
          <a:p>
            <a:pPr indent="0" lvl="0" marL="0" marR="0" rtl="0" algn="just">
              <a:lnSpc>
                <a:spcPct val="100000"/>
              </a:lnSpc>
              <a:spcBef>
                <a:spcPts val="1054"/>
              </a:spcBef>
              <a:spcAft>
                <a:spcPts val="0"/>
              </a:spcAft>
              <a:buClr>
                <a:srgbClr val="000000"/>
              </a:buClr>
              <a:buSzPts val="2000"/>
              <a:buFont typeface="Arial"/>
              <a:buNone/>
            </a:pPr>
            <a:r>
              <a:rPr b="0" i="0" lang="pt-BR" sz="2000" u="none" cap="none" strike="noStrike">
                <a:solidFill>
                  <a:srgbClr val="000000"/>
                </a:solidFill>
                <a:latin typeface="Arial"/>
                <a:ea typeface="Arial"/>
                <a:cs typeface="Arial"/>
                <a:sym typeface="Arial"/>
              </a:rPr>
              <a:t>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1054"/>
              </a:spcBef>
              <a:spcAft>
                <a:spcPts val="0"/>
              </a:spcAft>
              <a:buClr>
                <a:srgbClr val="000000"/>
              </a:buClr>
              <a:buSzPts val="2000"/>
              <a:buFont typeface="Arial"/>
              <a:buNone/>
            </a:pPr>
            <a:r>
              <a:rPr b="0" i="0" lang="pt-BR" sz="2000" u="none" cap="none" strike="noStrike">
                <a:solidFill>
                  <a:srgbClr val="000000"/>
                </a:solidFill>
                <a:latin typeface="Arial"/>
                <a:ea typeface="Arial"/>
                <a:cs typeface="Arial"/>
                <a:sym typeface="Arial"/>
              </a:rPr>
              <a:t> </a:t>
            </a:r>
            <a:endParaRPr b="0" i="0" sz="2000" u="none" cap="none" strike="noStrike">
              <a:solidFill>
                <a:srgbClr val="000000"/>
              </a:solidFill>
              <a:latin typeface="Arial"/>
              <a:ea typeface="Arial"/>
              <a:cs typeface="Arial"/>
              <a:sym typeface="Arial"/>
            </a:endParaRPr>
          </a:p>
        </p:txBody>
      </p:sp>
      <p:pic>
        <p:nvPicPr>
          <p:cNvPr descr="Gráfico de respostas do Formulários Google. Título da pergunta: 10. Com relação à quantidade de atividades online, como você se sente?. Número de respostas: 201 respostas." id="233" name="Google Shape;233;p17"/>
          <p:cNvPicPr preferRelativeResize="0"/>
          <p:nvPr/>
        </p:nvPicPr>
        <p:blipFill rotWithShape="1">
          <a:blip r:embed="rId3">
            <a:alphaModFix/>
          </a:blip>
          <a:srcRect b="0" l="0" r="0" t="0"/>
          <a:stretch/>
        </p:blipFill>
        <p:spPr>
          <a:xfrm>
            <a:off x="1176475" y="1699925"/>
            <a:ext cx="8904149" cy="39706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8"/>
          <p:cNvSpPr txBox="1"/>
          <p:nvPr/>
        </p:nvSpPr>
        <p:spPr>
          <a:xfrm>
            <a:off x="1044463" y="284945"/>
            <a:ext cx="7991700" cy="946800"/>
          </a:xfrm>
          <a:prstGeom prst="rect">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000000"/>
              </a:buClr>
              <a:buSzPts val="3300"/>
              <a:buFont typeface="Arial"/>
              <a:buNone/>
            </a:pPr>
            <a:r>
              <a:rPr b="1" i="0" lang="pt-BR" sz="3300" u="none" cap="none" strike="noStrike">
                <a:solidFill>
                  <a:srgbClr val="45982F"/>
                </a:solidFill>
                <a:latin typeface="Arial"/>
                <a:ea typeface="Arial"/>
                <a:cs typeface="Arial"/>
                <a:sym typeface="Arial"/>
              </a:rPr>
              <a:t>CONCLUSÃO</a:t>
            </a:r>
            <a:endParaRPr b="1" i="0" sz="3300" u="none" cap="none" strike="noStrike">
              <a:solidFill>
                <a:srgbClr val="45982F"/>
              </a:solidFill>
              <a:latin typeface="Arial"/>
              <a:ea typeface="Arial"/>
              <a:cs typeface="Arial"/>
              <a:sym typeface="Arial"/>
            </a:endParaRPr>
          </a:p>
        </p:txBody>
      </p:sp>
      <p:sp>
        <p:nvSpPr>
          <p:cNvPr id="239" name="Google Shape;239;p18"/>
          <p:cNvSpPr txBox="1"/>
          <p:nvPr/>
        </p:nvSpPr>
        <p:spPr>
          <a:xfrm>
            <a:off x="1371025" y="1647600"/>
            <a:ext cx="7338600" cy="3394500"/>
          </a:xfrm>
          <a:prstGeom prst="rect">
            <a:avLst/>
          </a:prstGeom>
          <a:noFill/>
          <a:ln>
            <a:noFill/>
          </a:ln>
        </p:spPr>
        <p:txBody>
          <a:bodyPr anchorCtr="0" anchor="t" bIns="0" lIns="0" spcFirstLastPara="1" rIns="0" wrap="square" tIns="0">
            <a:noAutofit/>
          </a:bodyPr>
          <a:lstStyle/>
          <a:p>
            <a:pPr indent="0" lvl="0" marL="0" marR="0" rtl="0" algn="just">
              <a:lnSpc>
                <a:spcPct val="100000"/>
              </a:lnSpc>
              <a:spcBef>
                <a:spcPts val="0"/>
              </a:spcBef>
              <a:spcAft>
                <a:spcPts val="0"/>
              </a:spcAft>
              <a:buClr>
                <a:srgbClr val="000000"/>
              </a:buClr>
              <a:buSzPts val="2000"/>
              <a:buFont typeface="Arial"/>
              <a:buNone/>
            </a:pPr>
            <a:r>
              <a:rPr b="0" i="0" lang="pt-BR" sz="2000" u="none" cap="none" strike="noStrike">
                <a:solidFill>
                  <a:srgbClr val="000000"/>
                </a:solidFill>
                <a:latin typeface="Arial"/>
                <a:ea typeface="Arial"/>
                <a:cs typeface="Arial"/>
                <a:sym typeface="Arial"/>
              </a:rPr>
              <a:t>	</a:t>
            </a:r>
            <a:r>
              <a:rPr b="0" i="0" lang="pt-BR" sz="2000" u="none" cap="none" strike="noStrike">
                <a:solidFill>
                  <a:schemeClr val="dk1"/>
                </a:solidFill>
                <a:latin typeface="Arial"/>
                <a:ea typeface="Arial"/>
                <a:cs typeface="Arial"/>
                <a:sym typeface="Arial"/>
              </a:rPr>
              <a:t>Neste trabalho foi discutido o impacto que o Covid-19 teve na Educação. Atendendo à recomendação de quarentena e isolamento social dada pela Organização Mundial da Saúde (OMS) o setor da educação teve que se adaptar ao chamado “novo normal”.</a:t>
            </a:r>
            <a:endParaRPr b="0" i="0" sz="2000" u="none" cap="none" strike="noStrike">
              <a:solidFill>
                <a:schemeClr val="dk1"/>
              </a:solidFill>
              <a:latin typeface="Arial"/>
              <a:ea typeface="Arial"/>
              <a:cs typeface="Arial"/>
              <a:sym typeface="Arial"/>
            </a:endParaRPr>
          </a:p>
          <a:p>
            <a:pPr indent="0" lvl="0" marL="0" marR="0" rtl="0" algn="just">
              <a:lnSpc>
                <a:spcPct val="100000"/>
              </a:lnSpc>
              <a:spcBef>
                <a:spcPts val="1054"/>
              </a:spcBef>
              <a:spcAft>
                <a:spcPts val="0"/>
              </a:spcAft>
              <a:buClr>
                <a:schemeClr val="dk1"/>
              </a:buClr>
              <a:buSzPts val="2000"/>
              <a:buFont typeface="Arial"/>
              <a:buNone/>
            </a:pPr>
            <a:r>
              <a:rPr b="0" i="0" lang="pt-BR" sz="2000" u="none" cap="none" strike="noStrike">
                <a:solidFill>
                  <a:schemeClr val="dk1"/>
                </a:solidFill>
                <a:latin typeface="Arial"/>
                <a:ea typeface="Arial"/>
                <a:cs typeface="Arial"/>
                <a:sym typeface="Arial"/>
              </a:rPr>
              <a:t>	Com os portões fechados, e sendo necessário a utilização de meios tecnológicos, para amenizar os estragos do vírus no ano letivo, escolas correram para ensinar a distância.</a:t>
            </a:r>
            <a:endParaRPr b="0" i="0" sz="2000" u="none" cap="none" strike="noStrike">
              <a:solidFill>
                <a:schemeClr val="dk1"/>
              </a:solidFill>
              <a:latin typeface="Arial"/>
              <a:ea typeface="Arial"/>
              <a:cs typeface="Arial"/>
              <a:sym typeface="Arial"/>
            </a:endParaRPr>
          </a:p>
          <a:p>
            <a:pPr indent="0" lvl="0" marL="0" marR="0" rtl="0" algn="just">
              <a:lnSpc>
                <a:spcPct val="100000"/>
              </a:lnSpc>
              <a:spcBef>
                <a:spcPts val="1054"/>
              </a:spcBef>
              <a:spcAft>
                <a:spcPts val="0"/>
              </a:spcAft>
              <a:buClr>
                <a:schemeClr val="dk1"/>
              </a:buClr>
              <a:buSzPts val="2000"/>
              <a:buFont typeface="Arial"/>
              <a:buNone/>
            </a:pPr>
            <a:r>
              <a:rPr b="0" i="0" lang="pt-BR" sz="2000" u="none" cap="none" strike="noStrike">
                <a:solidFill>
                  <a:schemeClr val="dk1"/>
                </a:solidFill>
                <a:latin typeface="Arial"/>
                <a:ea typeface="Arial"/>
                <a:cs typeface="Arial"/>
                <a:sym typeface="Arial"/>
              </a:rPr>
              <a:t>	Junto com essa nova solução nos trouxe à tona problemas que vão desde alunos desmotivados à desigualdade social.</a:t>
            </a:r>
            <a:endParaRPr b="0" i="0" sz="20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just">
              <a:lnSpc>
                <a:spcPct val="100000"/>
              </a:lnSpc>
              <a:spcBef>
                <a:spcPts val="1054"/>
              </a:spcBef>
              <a:spcAft>
                <a:spcPts val="0"/>
              </a:spcAft>
              <a:buClr>
                <a:srgbClr val="000000"/>
              </a:buClr>
              <a:buSzPts val="2000"/>
              <a:buFont typeface="Arial"/>
              <a:buNone/>
            </a:pPr>
            <a:r>
              <a:rPr b="0" i="0" lang="pt-BR" sz="2000" u="none" cap="none" strike="noStrike">
                <a:solidFill>
                  <a:schemeClr val="dk1"/>
                </a:solidFill>
                <a:latin typeface="Arial"/>
                <a:ea typeface="Arial"/>
                <a:cs typeface="Arial"/>
                <a:sym typeface="Arial"/>
              </a:rPr>
              <a:t> </a:t>
            </a:r>
            <a:endParaRPr b="0" i="0" sz="20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1054"/>
              </a:spcBef>
              <a:spcAft>
                <a:spcPts val="0"/>
              </a:spcAft>
              <a:buClr>
                <a:srgbClr val="000000"/>
              </a:buClr>
              <a:buSzPts val="2000"/>
              <a:buFont typeface="Arial"/>
              <a:buNone/>
            </a:pPr>
            <a:r>
              <a:rPr b="0" i="0" lang="pt-BR" sz="2000" u="none" cap="none" strike="noStrike">
                <a:solidFill>
                  <a:srgbClr val="000000"/>
                </a:solidFill>
                <a:latin typeface="Arial"/>
                <a:ea typeface="Arial"/>
                <a:cs typeface="Arial"/>
                <a:sym typeface="Arial"/>
              </a:rPr>
              <a:t> </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9"/>
          <p:cNvSpPr txBox="1"/>
          <p:nvPr/>
        </p:nvSpPr>
        <p:spPr>
          <a:xfrm>
            <a:off x="1044463" y="284945"/>
            <a:ext cx="7991700" cy="946800"/>
          </a:xfrm>
          <a:prstGeom prst="rect">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000000"/>
              </a:buClr>
              <a:buSzPts val="3300"/>
              <a:buFont typeface="Arial"/>
              <a:buNone/>
            </a:pPr>
            <a:r>
              <a:rPr b="1" i="0" lang="pt-BR" sz="3300" u="none" cap="none" strike="noStrike">
                <a:solidFill>
                  <a:srgbClr val="45982F"/>
                </a:solidFill>
                <a:latin typeface="Arial"/>
                <a:ea typeface="Arial"/>
                <a:cs typeface="Arial"/>
                <a:sym typeface="Arial"/>
              </a:rPr>
              <a:t>CONCLUSÃO</a:t>
            </a:r>
            <a:endParaRPr b="1" i="0" sz="3300" u="none" cap="none" strike="noStrike">
              <a:solidFill>
                <a:srgbClr val="45982F"/>
              </a:solidFill>
              <a:latin typeface="Arial"/>
              <a:ea typeface="Arial"/>
              <a:cs typeface="Arial"/>
              <a:sym typeface="Arial"/>
            </a:endParaRPr>
          </a:p>
        </p:txBody>
      </p:sp>
      <p:sp>
        <p:nvSpPr>
          <p:cNvPr id="245" name="Google Shape;245;p19"/>
          <p:cNvSpPr txBox="1"/>
          <p:nvPr/>
        </p:nvSpPr>
        <p:spPr>
          <a:xfrm>
            <a:off x="1371025" y="1647600"/>
            <a:ext cx="7338600" cy="3394500"/>
          </a:xfrm>
          <a:prstGeom prst="rect">
            <a:avLst/>
          </a:prstGeom>
          <a:noFill/>
          <a:ln>
            <a:noFill/>
          </a:ln>
        </p:spPr>
        <p:txBody>
          <a:bodyPr anchorCtr="0" anchor="t" bIns="0" lIns="0" spcFirstLastPara="1" rIns="0" wrap="square" tIns="0">
            <a:noAutofit/>
          </a:bodyPr>
          <a:lstStyle/>
          <a:p>
            <a:pPr indent="0" lvl="0" marL="0" marR="0" rtl="0" algn="just">
              <a:lnSpc>
                <a:spcPct val="100000"/>
              </a:lnSpc>
              <a:spcBef>
                <a:spcPts val="0"/>
              </a:spcBef>
              <a:spcAft>
                <a:spcPts val="0"/>
              </a:spcAft>
              <a:buClr>
                <a:srgbClr val="000000"/>
              </a:buClr>
              <a:buSzPts val="2000"/>
              <a:buFont typeface="Arial"/>
              <a:buNone/>
            </a:pPr>
            <a:r>
              <a:rPr b="0" i="0" lang="pt-BR" sz="2000" u="none" cap="none" strike="noStrike">
                <a:solidFill>
                  <a:srgbClr val="000000"/>
                </a:solidFill>
                <a:latin typeface="Arial"/>
                <a:ea typeface="Arial"/>
                <a:cs typeface="Arial"/>
                <a:sym typeface="Arial"/>
              </a:rPr>
              <a:t>	</a:t>
            </a:r>
            <a:r>
              <a:rPr b="0" i="0" lang="pt-BR" sz="2000" u="none" cap="none" strike="noStrike">
                <a:solidFill>
                  <a:schemeClr val="dk1"/>
                </a:solidFill>
                <a:latin typeface="Arial"/>
                <a:ea typeface="Arial"/>
                <a:cs typeface="Arial"/>
                <a:sym typeface="Arial"/>
              </a:rPr>
              <a:t>O ensino a distância é bastante conveniente pois o estudante pode estudar a hora que quiser e onde quiser.</a:t>
            </a:r>
            <a:endParaRPr b="0" i="0" sz="2000" u="none" cap="none" strike="noStrike">
              <a:solidFill>
                <a:schemeClr val="dk1"/>
              </a:solidFill>
              <a:latin typeface="Arial"/>
              <a:ea typeface="Arial"/>
              <a:cs typeface="Arial"/>
              <a:sym typeface="Arial"/>
            </a:endParaRPr>
          </a:p>
          <a:p>
            <a:pPr indent="0" lvl="0" marL="0" marR="0" rtl="0" algn="just">
              <a:lnSpc>
                <a:spcPct val="100000"/>
              </a:lnSpc>
              <a:spcBef>
                <a:spcPts val="1054"/>
              </a:spcBef>
              <a:spcAft>
                <a:spcPts val="0"/>
              </a:spcAft>
              <a:buClr>
                <a:schemeClr val="dk1"/>
              </a:buClr>
              <a:buSzPts val="2000"/>
              <a:buFont typeface="Arial"/>
              <a:buNone/>
            </a:pPr>
            <a:r>
              <a:rPr b="0" i="0" lang="pt-BR" sz="2000" u="none" cap="none" strike="noStrike">
                <a:solidFill>
                  <a:schemeClr val="dk1"/>
                </a:solidFill>
                <a:latin typeface="Arial"/>
                <a:ea typeface="Arial"/>
                <a:cs typeface="Arial"/>
                <a:sym typeface="Arial"/>
              </a:rPr>
              <a:t>	Por outro lado, e como pudemos observar no decorrer da pesquisa, sem contato direto com o professor, o estudante pode ficar com dúvidas, mesmo após o</a:t>
            </a:r>
            <a:endParaRPr b="0" i="0" sz="2000" u="none" cap="none" strike="noStrike">
              <a:solidFill>
                <a:schemeClr val="dk1"/>
              </a:solidFill>
              <a:latin typeface="Arial"/>
              <a:ea typeface="Arial"/>
              <a:cs typeface="Arial"/>
              <a:sym typeface="Arial"/>
            </a:endParaRPr>
          </a:p>
          <a:p>
            <a:pPr indent="0" lvl="0" marL="0" marR="0" rtl="0" algn="just">
              <a:lnSpc>
                <a:spcPct val="100000"/>
              </a:lnSpc>
              <a:spcBef>
                <a:spcPts val="1054"/>
              </a:spcBef>
              <a:spcAft>
                <a:spcPts val="0"/>
              </a:spcAft>
              <a:buClr>
                <a:schemeClr val="dk1"/>
              </a:buClr>
              <a:buSzPts val="2000"/>
              <a:buFont typeface="Arial"/>
              <a:buNone/>
            </a:pPr>
            <a:r>
              <a:rPr b="0" i="0" lang="pt-BR" sz="2000" u="none" cap="none" strike="noStrike">
                <a:solidFill>
                  <a:schemeClr val="dk1"/>
                </a:solidFill>
                <a:latin typeface="Arial"/>
                <a:ea typeface="Arial"/>
                <a:cs typeface="Arial"/>
                <a:sym typeface="Arial"/>
              </a:rPr>
              <a:t>atendimento online.</a:t>
            </a:r>
            <a:endParaRPr b="0" i="0" sz="2000" u="none" cap="none" strike="noStrike">
              <a:solidFill>
                <a:schemeClr val="dk1"/>
              </a:solidFill>
              <a:latin typeface="Arial"/>
              <a:ea typeface="Arial"/>
              <a:cs typeface="Arial"/>
              <a:sym typeface="Arial"/>
            </a:endParaRPr>
          </a:p>
          <a:p>
            <a:pPr indent="0" lvl="0" marL="0" marR="0" rtl="0" algn="just">
              <a:lnSpc>
                <a:spcPct val="100000"/>
              </a:lnSpc>
              <a:spcBef>
                <a:spcPts val="1054"/>
              </a:spcBef>
              <a:spcAft>
                <a:spcPts val="0"/>
              </a:spcAft>
              <a:buClr>
                <a:schemeClr val="dk1"/>
              </a:buClr>
              <a:buSzPts val="2000"/>
              <a:buFont typeface="Arial"/>
              <a:buNone/>
            </a:pPr>
            <a:r>
              <a:rPr b="0" i="0" lang="pt-BR" sz="2000" u="none" cap="none" strike="noStrike">
                <a:solidFill>
                  <a:schemeClr val="dk1"/>
                </a:solidFill>
                <a:latin typeface="Arial"/>
                <a:ea typeface="Arial"/>
                <a:cs typeface="Arial"/>
                <a:sym typeface="Arial"/>
              </a:rPr>
              <a:t>	Outro ponto que vale citar é o que muitos estudantes não conseguem se adaptar a essa nova rotina pois possuem acesso internet limitada.</a:t>
            </a:r>
            <a:endParaRPr b="0" i="0" sz="20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just">
              <a:lnSpc>
                <a:spcPct val="100000"/>
              </a:lnSpc>
              <a:spcBef>
                <a:spcPts val="1054"/>
              </a:spcBef>
              <a:spcAft>
                <a:spcPts val="0"/>
              </a:spcAft>
              <a:buClr>
                <a:srgbClr val="000000"/>
              </a:buClr>
              <a:buSzPts val="2000"/>
              <a:buFont typeface="Arial"/>
              <a:buNone/>
            </a:pPr>
            <a:r>
              <a:rPr b="0" i="0" lang="pt-BR" sz="2000" u="none" cap="none" strike="noStrike">
                <a:solidFill>
                  <a:schemeClr val="dk1"/>
                </a:solidFill>
                <a:latin typeface="Arial"/>
                <a:ea typeface="Arial"/>
                <a:cs typeface="Arial"/>
                <a:sym typeface="Arial"/>
              </a:rPr>
              <a:t> </a:t>
            </a:r>
            <a:endParaRPr b="0" i="0" sz="20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1054"/>
              </a:spcBef>
              <a:spcAft>
                <a:spcPts val="0"/>
              </a:spcAft>
              <a:buClr>
                <a:srgbClr val="000000"/>
              </a:buClr>
              <a:buSzPts val="2000"/>
              <a:buFont typeface="Arial"/>
              <a:buNone/>
            </a:pPr>
            <a:r>
              <a:rPr b="0" i="0" lang="pt-BR" sz="2000" u="none" cap="none" strike="noStrike">
                <a:solidFill>
                  <a:srgbClr val="000000"/>
                </a:solidFill>
                <a:latin typeface="Arial"/>
                <a:ea typeface="Arial"/>
                <a:cs typeface="Arial"/>
                <a:sym typeface="Arial"/>
              </a:rPr>
              <a:t> </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
          <p:cNvSpPr txBox="1"/>
          <p:nvPr/>
        </p:nvSpPr>
        <p:spPr>
          <a:xfrm>
            <a:off x="1044463" y="284945"/>
            <a:ext cx="7991700" cy="946800"/>
          </a:xfrm>
          <a:prstGeom prst="rect">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000000"/>
              </a:buClr>
              <a:buSzPts val="3300"/>
              <a:buFont typeface="Arial"/>
              <a:buNone/>
            </a:pPr>
            <a:r>
              <a:rPr b="1" i="0" lang="pt-BR" sz="3300" u="none" cap="none" strike="noStrike">
                <a:solidFill>
                  <a:srgbClr val="45982F"/>
                </a:solidFill>
                <a:latin typeface="Arial"/>
                <a:ea typeface="Arial"/>
                <a:cs typeface="Arial"/>
                <a:sym typeface="Arial"/>
              </a:rPr>
              <a:t>Introdução</a:t>
            </a:r>
            <a:endParaRPr b="0" i="0" sz="3300" u="none" cap="none" strike="noStrike">
              <a:solidFill>
                <a:srgbClr val="000000"/>
              </a:solidFill>
              <a:latin typeface="Arial"/>
              <a:ea typeface="Arial"/>
              <a:cs typeface="Arial"/>
              <a:sym typeface="Arial"/>
            </a:endParaRPr>
          </a:p>
        </p:txBody>
      </p:sp>
      <p:sp>
        <p:nvSpPr>
          <p:cNvPr id="132" name="Google Shape;132;p2"/>
          <p:cNvSpPr txBox="1"/>
          <p:nvPr/>
        </p:nvSpPr>
        <p:spPr>
          <a:xfrm>
            <a:off x="1371023" y="1647595"/>
            <a:ext cx="7338600" cy="3515400"/>
          </a:xfrm>
          <a:prstGeom prst="rect">
            <a:avLst/>
          </a:prstGeom>
          <a:noFill/>
          <a:ln>
            <a:noFill/>
          </a:ln>
        </p:spPr>
        <p:txBody>
          <a:bodyPr anchorCtr="0" anchor="t" bIns="0" lIns="0" spcFirstLastPara="1" rIns="0" wrap="square" tIns="0">
            <a:noAutofit/>
          </a:bodyPr>
          <a:lstStyle/>
          <a:p>
            <a:pPr indent="0" lvl="0" marL="0" marR="0" rtl="0" algn="just">
              <a:lnSpc>
                <a:spcPct val="100000"/>
              </a:lnSpc>
              <a:spcBef>
                <a:spcPts val="0"/>
              </a:spcBef>
              <a:spcAft>
                <a:spcPts val="0"/>
              </a:spcAft>
              <a:buClr>
                <a:srgbClr val="000000"/>
              </a:buClr>
              <a:buSzPts val="2000"/>
              <a:buFont typeface="Arial"/>
              <a:buNone/>
            </a:pPr>
            <a:r>
              <a:rPr b="0" i="0" lang="pt-BR" sz="2000" u="none" cap="none" strike="noStrike">
                <a:solidFill>
                  <a:srgbClr val="000000"/>
                </a:solidFill>
                <a:latin typeface="Arial"/>
                <a:ea typeface="Arial"/>
                <a:cs typeface="Arial"/>
                <a:sym typeface="Arial"/>
              </a:rPr>
              <a:t>	A situação da pandemia provocada pelo COVID-19, tem como consequência, a medida de isolamento social, demandou às escolas, a suspensão das atividades</a:t>
            </a:r>
            <a:endParaRPr b="0" i="0" sz="2000" u="none" cap="none" strike="noStrike">
              <a:solidFill>
                <a:srgbClr val="000000"/>
              </a:solidFill>
              <a:latin typeface="Arial"/>
              <a:ea typeface="Arial"/>
              <a:cs typeface="Arial"/>
              <a:sym typeface="Arial"/>
            </a:endParaRPr>
          </a:p>
          <a:p>
            <a:pPr indent="0" lvl="0" marL="0" marR="0" rtl="0" algn="just">
              <a:lnSpc>
                <a:spcPct val="100000"/>
              </a:lnSpc>
              <a:spcBef>
                <a:spcPts val="1054"/>
              </a:spcBef>
              <a:spcAft>
                <a:spcPts val="0"/>
              </a:spcAft>
              <a:buClr>
                <a:srgbClr val="000000"/>
              </a:buClr>
              <a:buSzPts val="2000"/>
              <a:buFont typeface="Arial"/>
              <a:buNone/>
            </a:pPr>
            <a:r>
              <a:rPr b="0" i="0" lang="pt-BR" sz="2000" u="none" cap="none" strike="noStrike">
                <a:solidFill>
                  <a:srgbClr val="000000"/>
                </a:solidFill>
                <a:latin typeface="Arial"/>
                <a:ea typeface="Arial"/>
                <a:cs typeface="Arial"/>
                <a:sym typeface="Arial"/>
              </a:rPr>
              <a:t>presenciais. Nesse sentido, as redes escolares, privadas e públicas, se depararam com inúmeros desafios sobre a viabilização do processo remoto de escolarização.</a:t>
            </a:r>
            <a:endParaRPr b="0" i="0" sz="2000" u="none" cap="none" strike="noStrike">
              <a:solidFill>
                <a:srgbClr val="000000"/>
              </a:solidFill>
              <a:latin typeface="Arial"/>
              <a:ea typeface="Arial"/>
              <a:cs typeface="Arial"/>
              <a:sym typeface="Arial"/>
            </a:endParaRPr>
          </a:p>
          <a:p>
            <a:pPr indent="0" lvl="0" marL="0" marR="0" rtl="0" algn="just">
              <a:lnSpc>
                <a:spcPct val="100000"/>
              </a:lnSpc>
              <a:spcBef>
                <a:spcPts val="1054"/>
              </a:spcBef>
              <a:spcAft>
                <a:spcPts val="0"/>
              </a:spcAft>
              <a:buClr>
                <a:srgbClr val="000000"/>
              </a:buClr>
              <a:buSzPts val="2000"/>
              <a:buFont typeface="Arial"/>
              <a:buNone/>
            </a:pPr>
            <a:r>
              <a:rPr b="0" i="0" lang="pt-BR" sz="2000" u="none" cap="none" strike="noStrike">
                <a:solidFill>
                  <a:srgbClr val="000000"/>
                </a:solidFill>
                <a:latin typeface="Arial"/>
                <a:ea typeface="Arial"/>
                <a:cs typeface="Arial"/>
                <a:sym typeface="Arial"/>
              </a:rPr>
              <a:t>	Sabendo disso esse projeto tem como objetivo geral, saber como está sendo a adesão ao ensino à distância pelos docentes das instituições de ensino. E com isso entender os principais desafios que os estudantes estão enfrentando para se adaptar com essa nova rotina.</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1054"/>
              </a:spcBef>
              <a:spcAft>
                <a:spcPts val="0"/>
              </a:spcAft>
              <a:buClr>
                <a:srgbClr val="000000"/>
              </a:buClr>
              <a:buSzPts val="2000"/>
              <a:buFont typeface="Arial"/>
              <a:buNone/>
            </a:pPr>
            <a:r>
              <a:rPr b="0" i="0" lang="pt-BR" sz="2000" u="none" cap="none" strike="noStrike">
                <a:solidFill>
                  <a:srgbClr val="000000"/>
                </a:solidFill>
                <a:latin typeface="Arial"/>
                <a:ea typeface="Arial"/>
                <a:cs typeface="Arial"/>
                <a:sym typeface="Arial"/>
              </a:rPr>
              <a:t> </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0"/>
          <p:cNvSpPr txBox="1"/>
          <p:nvPr/>
        </p:nvSpPr>
        <p:spPr>
          <a:xfrm>
            <a:off x="1044463" y="284945"/>
            <a:ext cx="7991700" cy="946800"/>
          </a:xfrm>
          <a:prstGeom prst="rect">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000000"/>
              </a:buClr>
              <a:buSzPts val="3300"/>
              <a:buFont typeface="Arial"/>
              <a:buNone/>
            </a:pPr>
            <a:r>
              <a:rPr b="1" i="0" lang="pt-BR" sz="3300" u="none" cap="none" strike="noStrike">
                <a:solidFill>
                  <a:srgbClr val="45982F"/>
                </a:solidFill>
                <a:latin typeface="Arial"/>
                <a:ea typeface="Arial"/>
                <a:cs typeface="Arial"/>
                <a:sym typeface="Arial"/>
              </a:rPr>
              <a:t>CONCLUSÃO</a:t>
            </a:r>
            <a:endParaRPr b="1" i="0" sz="3300" u="none" cap="none" strike="noStrike">
              <a:solidFill>
                <a:srgbClr val="45982F"/>
              </a:solidFill>
              <a:latin typeface="Arial"/>
              <a:ea typeface="Arial"/>
              <a:cs typeface="Arial"/>
              <a:sym typeface="Arial"/>
            </a:endParaRPr>
          </a:p>
        </p:txBody>
      </p:sp>
      <p:sp>
        <p:nvSpPr>
          <p:cNvPr id="251" name="Google Shape;251;p20"/>
          <p:cNvSpPr txBox="1"/>
          <p:nvPr/>
        </p:nvSpPr>
        <p:spPr>
          <a:xfrm>
            <a:off x="1371025" y="1647600"/>
            <a:ext cx="7338600" cy="3394500"/>
          </a:xfrm>
          <a:prstGeom prst="rect">
            <a:avLst/>
          </a:prstGeom>
          <a:noFill/>
          <a:ln>
            <a:noFill/>
          </a:ln>
        </p:spPr>
        <p:txBody>
          <a:bodyPr anchorCtr="0" anchor="t" bIns="0" lIns="0" spcFirstLastPara="1" rIns="0" wrap="square" tIns="0">
            <a:noAutofit/>
          </a:bodyPr>
          <a:lstStyle/>
          <a:p>
            <a:pPr indent="0" lvl="0" marL="0" marR="0" rtl="0" algn="just">
              <a:lnSpc>
                <a:spcPct val="100000"/>
              </a:lnSpc>
              <a:spcBef>
                <a:spcPts val="0"/>
              </a:spcBef>
              <a:spcAft>
                <a:spcPts val="0"/>
              </a:spcAft>
              <a:buClr>
                <a:srgbClr val="000000"/>
              </a:buClr>
              <a:buSzPts val="2000"/>
              <a:buFont typeface="Arial"/>
              <a:buNone/>
            </a:pPr>
            <a:r>
              <a:rPr b="0" i="0" lang="pt-BR" sz="2000" u="none" cap="none" strike="noStrike">
                <a:solidFill>
                  <a:srgbClr val="000000"/>
                </a:solidFill>
                <a:latin typeface="Arial"/>
                <a:ea typeface="Arial"/>
                <a:cs typeface="Arial"/>
                <a:sym typeface="Arial"/>
              </a:rPr>
              <a:t>	</a:t>
            </a:r>
            <a:r>
              <a:rPr b="0" i="0" lang="pt-BR" sz="2000" u="none" cap="none" strike="noStrike">
                <a:solidFill>
                  <a:schemeClr val="dk1"/>
                </a:solidFill>
                <a:latin typeface="Arial"/>
                <a:ea typeface="Arial"/>
                <a:cs typeface="Arial"/>
                <a:sym typeface="Arial"/>
              </a:rPr>
              <a:t>Aos estudantes que não possuem nenhum tipo de equipamentos eletrônicos seria interessante ser criado uma campanha, que incentiva membros da sociedade civil a doar esses dispositivos para que estudantes em situação de vulnerabilidade pudessem ter acesso as aulas virtuais. Outra alternativa viável que as escolas pudessem emprestar os equipamentos que já possuem para que os alunos pudessem realizar as atividades e também contribuir com que os equipamentos não ficassem parados e pudessem ter problemas inatividade.</a:t>
            </a:r>
            <a:endParaRPr b="0" i="0" sz="20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just">
              <a:lnSpc>
                <a:spcPct val="100000"/>
              </a:lnSpc>
              <a:spcBef>
                <a:spcPts val="1054"/>
              </a:spcBef>
              <a:spcAft>
                <a:spcPts val="0"/>
              </a:spcAft>
              <a:buClr>
                <a:srgbClr val="000000"/>
              </a:buClr>
              <a:buSzPts val="2000"/>
              <a:buFont typeface="Arial"/>
              <a:buNone/>
            </a:pPr>
            <a:r>
              <a:rPr b="0" i="0" lang="pt-BR" sz="2000" u="none" cap="none" strike="noStrike">
                <a:solidFill>
                  <a:schemeClr val="dk1"/>
                </a:solidFill>
                <a:latin typeface="Arial"/>
                <a:ea typeface="Arial"/>
                <a:cs typeface="Arial"/>
                <a:sym typeface="Arial"/>
              </a:rPr>
              <a:t> </a:t>
            </a:r>
            <a:endParaRPr b="0" i="0" sz="20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1054"/>
              </a:spcBef>
              <a:spcAft>
                <a:spcPts val="0"/>
              </a:spcAft>
              <a:buClr>
                <a:srgbClr val="000000"/>
              </a:buClr>
              <a:buSzPts val="2000"/>
              <a:buFont typeface="Arial"/>
              <a:buNone/>
            </a:pPr>
            <a:r>
              <a:rPr b="0" i="0" lang="pt-BR" sz="2000" u="none" cap="none" strike="noStrike">
                <a:solidFill>
                  <a:srgbClr val="000000"/>
                </a:solidFill>
                <a:latin typeface="Arial"/>
                <a:ea typeface="Arial"/>
                <a:cs typeface="Arial"/>
                <a:sym typeface="Arial"/>
              </a:rPr>
              <a:t> </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1"/>
          <p:cNvSpPr txBox="1"/>
          <p:nvPr/>
        </p:nvSpPr>
        <p:spPr>
          <a:xfrm>
            <a:off x="1044463" y="284945"/>
            <a:ext cx="7991700" cy="946800"/>
          </a:xfrm>
          <a:prstGeom prst="rect">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000000"/>
              </a:buClr>
              <a:buSzPts val="3300"/>
              <a:buFont typeface="Arial"/>
              <a:buNone/>
            </a:pPr>
            <a:r>
              <a:rPr b="1" i="0" lang="pt-BR" sz="3300" u="none" cap="none" strike="noStrike">
                <a:solidFill>
                  <a:srgbClr val="45982F"/>
                </a:solidFill>
                <a:latin typeface="Arial"/>
                <a:ea typeface="Arial"/>
                <a:cs typeface="Arial"/>
                <a:sym typeface="Arial"/>
              </a:rPr>
              <a:t>CONCLUSÃO</a:t>
            </a:r>
            <a:endParaRPr b="1" i="0" sz="3300" u="none" cap="none" strike="noStrike">
              <a:solidFill>
                <a:srgbClr val="45982F"/>
              </a:solidFill>
              <a:latin typeface="Arial"/>
              <a:ea typeface="Arial"/>
              <a:cs typeface="Arial"/>
              <a:sym typeface="Arial"/>
            </a:endParaRPr>
          </a:p>
        </p:txBody>
      </p:sp>
      <p:sp>
        <p:nvSpPr>
          <p:cNvPr id="257" name="Google Shape;257;p21"/>
          <p:cNvSpPr txBox="1"/>
          <p:nvPr/>
        </p:nvSpPr>
        <p:spPr>
          <a:xfrm>
            <a:off x="1371025" y="1647600"/>
            <a:ext cx="7338600" cy="3394500"/>
          </a:xfrm>
          <a:prstGeom prst="rect">
            <a:avLst/>
          </a:prstGeom>
          <a:noFill/>
          <a:ln>
            <a:noFill/>
          </a:ln>
        </p:spPr>
        <p:txBody>
          <a:bodyPr anchorCtr="0" anchor="t" bIns="0" lIns="0" spcFirstLastPara="1" rIns="0" wrap="square" tIns="0">
            <a:noAutofit/>
          </a:bodyPr>
          <a:lstStyle/>
          <a:p>
            <a:pPr indent="0" lvl="0" marL="0" marR="0" rtl="0" algn="just">
              <a:lnSpc>
                <a:spcPct val="100000"/>
              </a:lnSpc>
              <a:spcBef>
                <a:spcPts val="0"/>
              </a:spcBef>
              <a:spcAft>
                <a:spcPts val="0"/>
              </a:spcAft>
              <a:buClr>
                <a:srgbClr val="000000"/>
              </a:buClr>
              <a:buSzPts val="2000"/>
              <a:buFont typeface="Arial"/>
              <a:buNone/>
            </a:pPr>
            <a:r>
              <a:rPr b="0" i="0" lang="pt-BR" sz="2000" u="none" cap="none" strike="noStrike">
                <a:solidFill>
                  <a:srgbClr val="000000"/>
                </a:solidFill>
                <a:latin typeface="Arial"/>
                <a:ea typeface="Arial"/>
                <a:cs typeface="Arial"/>
                <a:sym typeface="Arial"/>
              </a:rPr>
              <a:t>	</a:t>
            </a:r>
            <a:r>
              <a:rPr b="0" i="0" lang="pt-BR" sz="2000" u="none" cap="none" strike="noStrike">
                <a:solidFill>
                  <a:schemeClr val="dk1"/>
                </a:solidFill>
                <a:latin typeface="Arial"/>
                <a:ea typeface="Arial"/>
                <a:cs typeface="Arial"/>
                <a:sym typeface="Arial"/>
              </a:rPr>
              <a:t>O ensino híbrido é sim uma forma bastante viável para ser utilizado nas escolas públicas do Brasil, mas antes disso nossos governantes devem criar projetos para ajudar os estudantes menos favorecidos, criando auxílios de internet a estudantes, parcerias com as operadoras de telefonia com intuito de que utilizar a plataformas virtuais não desconte da franquia contratada.</a:t>
            </a:r>
            <a:endParaRPr b="0" i="0" sz="2000" u="none" cap="none" strike="noStrike">
              <a:solidFill>
                <a:schemeClr val="dk1"/>
              </a:solidFill>
              <a:latin typeface="Arial"/>
              <a:ea typeface="Arial"/>
              <a:cs typeface="Arial"/>
              <a:sym typeface="Arial"/>
            </a:endParaRPr>
          </a:p>
          <a:p>
            <a:pPr indent="0" lvl="0" marL="0" marR="0" rtl="0" algn="just">
              <a:lnSpc>
                <a:spcPct val="100000"/>
              </a:lnSpc>
              <a:spcBef>
                <a:spcPts val="1054"/>
              </a:spcBef>
              <a:spcAft>
                <a:spcPts val="0"/>
              </a:spcAft>
              <a:buClr>
                <a:schemeClr val="dk1"/>
              </a:buClr>
              <a:buSzPts val="2000"/>
              <a:buFont typeface="Arial"/>
              <a:buNone/>
            </a:pPr>
            <a:r>
              <a:rPr b="0" i="0" lang="pt-BR" sz="2000" u="none" cap="none" strike="noStrike">
                <a:solidFill>
                  <a:schemeClr val="dk1"/>
                </a:solidFill>
                <a:latin typeface="Arial"/>
                <a:ea typeface="Arial"/>
                <a:cs typeface="Arial"/>
                <a:sym typeface="Arial"/>
              </a:rPr>
              <a:t>	O ensino a distância deve ser uma nova maneira que facilite a forma de estudo, para isso devemos cobrar de nossos governantes investimentos nesse tipo de aprendizado e colaborar com ideias que facilite a realização da mesma.</a:t>
            </a:r>
            <a:endParaRPr b="0" i="0" sz="20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just">
              <a:lnSpc>
                <a:spcPct val="100000"/>
              </a:lnSpc>
              <a:spcBef>
                <a:spcPts val="1054"/>
              </a:spcBef>
              <a:spcAft>
                <a:spcPts val="0"/>
              </a:spcAft>
              <a:buClr>
                <a:srgbClr val="000000"/>
              </a:buClr>
              <a:buSzPts val="2000"/>
              <a:buFont typeface="Arial"/>
              <a:buNone/>
            </a:pPr>
            <a:r>
              <a:rPr b="0" i="0" lang="pt-BR" sz="2000" u="none" cap="none" strike="noStrike">
                <a:solidFill>
                  <a:schemeClr val="dk1"/>
                </a:solidFill>
                <a:latin typeface="Arial"/>
                <a:ea typeface="Arial"/>
                <a:cs typeface="Arial"/>
                <a:sym typeface="Arial"/>
              </a:rPr>
              <a:t> </a:t>
            </a:r>
            <a:endParaRPr b="0" i="0" sz="20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1054"/>
              </a:spcBef>
              <a:spcAft>
                <a:spcPts val="0"/>
              </a:spcAft>
              <a:buClr>
                <a:srgbClr val="000000"/>
              </a:buClr>
              <a:buSzPts val="2000"/>
              <a:buFont typeface="Arial"/>
              <a:buNone/>
            </a:pPr>
            <a:r>
              <a:rPr b="0" i="0" lang="pt-BR" sz="2000" u="none" cap="none" strike="noStrike">
                <a:solidFill>
                  <a:srgbClr val="000000"/>
                </a:solidFill>
                <a:latin typeface="Arial"/>
                <a:ea typeface="Arial"/>
                <a:cs typeface="Arial"/>
                <a:sym typeface="Arial"/>
              </a:rPr>
              <a:t> </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3"/>
          <p:cNvSpPr txBox="1"/>
          <p:nvPr/>
        </p:nvSpPr>
        <p:spPr>
          <a:xfrm>
            <a:off x="1044463" y="284945"/>
            <a:ext cx="7991700" cy="946800"/>
          </a:xfrm>
          <a:prstGeom prst="rect">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chemeClr val="dk1"/>
              </a:buClr>
              <a:buSzPts val="3300"/>
              <a:buFont typeface="Arial"/>
              <a:buNone/>
            </a:pPr>
            <a:r>
              <a:rPr b="1" i="0" lang="pt-BR" sz="3300" u="none" cap="none" strike="noStrike">
                <a:solidFill>
                  <a:srgbClr val="45982F"/>
                </a:solidFill>
                <a:latin typeface="Arial"/>
                <a:ea typeface="Arial"/>
                <a:cs typeface="Arial"/>
                <a:sym typeface="Arial"/>
              </a:rPr>
              <a:t>Desenvolvimento</a:t>
            </a:r>
            <a:endParaRPr b="0" i="0" sz="3300" u="none" cap="none" strike="noStrike">
              <a:solidFill>
                <a:srgbClr val="000000"/>
              </a:solidFill>
              <a:latin typeface="Arial"/>
              <a:ea typeface="Arial"/>
              <a:cs typeface="Arial"/>
              <a:sym typeface="Arial"/>
            </a:endParaRPr>
          </a:p>
        </p:txBody>
      </p:sp>
      <p:sp>
        <p:nvSpPr>
          <p:cNvPr id="138" name="Google Shape;138;p3"/>
          <p:cNvSpPr txBox="1"/>
          <p:nvPr/>
        </p:nvSpPr>
        <p:spPr>
          <a:xfrm>
            <a:off x="1371023" y="1647595"/>
            <a:ext cx="7338600" cy="3515400"/>
          </a:xfrm>
          <a:prstGeom prst="rect">
            <a:avLst/>
          </a:prstGeom>
          <a:noFill/>
          <a:ln>
            <a:noFill/>
          </a:ln>
        </p:spPr>
        <p:txBody>
          <a:bodyPr anchorCtr="0" anchor="t" bIns="0" lIns="0" spcFirstLastPara="1" rIns="0" wrap="square" tIns="0">
            <a:noAutofit/>
          </a:bodyPr>
          <a:lstStyle/>
          <a:p>
            <a:pPr indent="0" lvl="0" marL="0" marR="0" rtl="0" algn="just">
              <a:lnSpc>
                <a:spcPct val="100000"/>
              </a:lnSpc>
              <a:spcBef>
                <a:spcPts val="0"/>
              </a:spcBef>
              <a:spcAft>
                <a:spcPts val="0"/>
              </a:spcAft>
              <a:buClr>
                <a:srgbClr val="000000"/>
              </a:buClr>
              <a:buSzPts val="2000"/>
              <a:buFont typeface="Arial"/>
              <a:buNone/>
            </a:pPr>
            <a:r>
              <a:rPr b="0" i="0" lang="pt-BR" sz="2000" u="none" cap="none" strike="noStrike">
                <a:solidFill>
                  <a:srgbClr val="000000"/>
                </a:solidFill>
                <a:latin typeface="Arial"/>
                <a:ea typeface="Arial"/>
                <a:cs typeface="Arial"/>
                <a:sym typeface="Arial"/>
              </a:rPr>
              <a:t>	</a:t>
            </a:r>
            <a:r>
              <a:rPr b="0" i="0" lang="pt-BR" sz="2000" u="none" cap="none" strike="noStrike">
                <a:solidFill>
                  <a:schemeClr val="dk1"/>
                </a:solidFill>
                <a:latin typeface="Arial"/>
                <a:ea typeface="Arial"/>
                <a:cs typeface="Arial"/>
                <a:sym typeface="Arial"/>
              </a:rPr>
              <a:t>A pandemia da Covid-19 impôs uma situação bastante grave e atípica. Com certeza, estamos vivendo um período singular e que afeta nossa vida e nossos estudos.</a:t>
            </a:r>
            <a:endParaRPr b="0" i="0" sz="2000" u="none" cap="none" strike="noStrike">
              <a:solidFill>
                <a:schemeClr val="dk1"/>
              </a:solidFill>
              <a:latin typeface="Arial"/>
              <a:ea typeface="Arial"/>
              <a:cs typeface="Arial"/>
              <a:sym typeface="Arial"/>
            </a:endParaRPr>
          </a:p>
          <a:p>
            <a:pPr indent="0" lvl="0" marL="0" marR="0" rtl="0" algn="just">
              <a:lnSpc>
                <a:spcPct val="100000"/>
              </a:lnSpc>
              <a:spcBef>
                <a:spcPts val="1054"/>
              </a:spcBef>
              <a:spcAft>
                <a:spcPts val="0"/>
              </a:spcAft>
              <a:buClr>
                <a:schemeClr val="dk1"/>
              </a:buClr>
              <a:buSzPts val="2000"/>
              <a:buFont typeface="Arial"/>
              <a:buNone/>
            </a:pPr>
            <a:r>
              <a:rPr b="0" i="0" lang="pt-BR" sz="2000" u="none" cap="none" strike="noStrike">
                <a:solidFill>
                  <a:schemeClr val="dk1"/>
                </a:solidFill>
                <a:latin typeface="Arial"/>
                <a:ea typeface="Arial"/>
                <a:cs typeface="Arial"/>
                <a:sym typeface="Arial"/>
              </a:rPr>
              <a:t>	O Ensino a Distância, que até este ano era uma opção apenas para uma parcela dos estudantes. Tudo mudou porque a suspensão das aulas presenciais fez com que instituições de ensino encontrassem no ensino híbrido a melhor alternativa para se adaptar e manter o calendário acadêmico e não prejudicar seus alunos.</a:t>
            </a:r>
            <a:endParaRPr b="0" i="0" sz="2000" u="none" cap="none" strike="noStrike">
              <a:solidFill>
                <a:schemeClr val="dk1"/>
              </a:solidFill>
              <a:latin typeface="Arial"/>
              <a:ea typeface="Arial"/>
              <a:cs typeface="Arial"/>
              <a:sym typeface="Arial"/>
            </a:endParaRPr>
          </a:p>
          <a:p>
            <a:pPr indent="0" lvl="0" marL="0" marR="0" rtl="0" algn="just">
              <a:lnSpc>
                <a:spcPct val="100000"/>
              </a:lnSpc>
              <a:spcBef>
                <a:spcPts val="1054"/>
              </a:spcBef>
              <a:spcAft>
                <a:spcPts val="0"/>
              </a:spcAft>
              <a:buClr>
                <a:schemeClr val="dk1"/>
              </a:buClr>
              <a:buSzPts val="2000"/>
              <a:buFont typeface="Arial"/>
              <a:buNone/>
            </a:pPr>
            <a:r>
              <a:rPr b="0" i="0" lang="pt-BR" sz="2000" u="none" cap="none" strike="noStrike">
                <a:solidFill>
                  <a:schemeClr val="dk1"/>
                </a:solidFill>
                <a:latin typeface="Arial"/>
                <a:ea typeface="Arial"/>
                <a:cs typeface="Arial"/>
                <a:sym typeface="Arial"/>
              </a:rPr>
              <a:t> </a:t>
            </a:r>
            <a:endParaRPr b="0" i="0" sz="20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1054"/>
              </a:spcBef>
              <a:spcAft>
                <a:spcPts val="0"/>
              </a:spcAft>
              <a:buClr>
                <a:srgbClr val="000000"/>
              </a:buClr>
              <a:buSzPts val="2000"/>
              <a:buFont typeface="Arial"/>
              <a:buNone/>
            </a:pPr>
            <a:r>
              <a:rPr b="0" i="0" lang="pt-BR" sz="2000" u="none" cap="none" strike="noStrike">
                <a:solidFill>
                  <a:srgbClr val="000000"/>
                </a:solidFill>
                <a:latin typeface="Arial"/>
                <a:ea typeface="Arial"/>
                <a:cs typeface="Arial"/>
                <a:sym typeface="Arial"/>
              </a:rPr>
              <a:t> </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4"/>
          <p:cNvSpPr txBox="1"/>
          <p:nvPr/>
        </p:nvSpPr>
        <p:spPr>
          <a:xfrm>
            <a:off x="1044463" y="284945"/>
            <a:ext cx="7991700" cy="946800"/>
          </a:xfrm>
          <a:prstGeom prst="rect">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000000"/>
              </a:buClr>
              <a:buSzPts val="3300"/>
              <a:buFont typeface="Arial"/>
              <a:buNone/>
            </a:pPr>
            <a:r>
              <a:rPr b="1" i="0" lang="pt-BR" sz="3300" u="none" cap="none" strike="noStrike">
                <a:solidFill>
                  <a:srgbClr val="45982F"/>
                </a:solidFill>
                <a:latin typeface="Arial"/>
                <a:ea typeface="Arial"/>
                <a:cs typeface="Arial"/>
                <a:sym typeface="Arial"/>
              </a:rPr>
              <a:t>Desenvolvimento</a:t>
            </a:r>
            <a:endParaRPr b="0" i="0" sz="3300" u="none" cap="none" strike="noStrike">
              <a:solidFill>
                <a:srgbClr val="000000"/>
              </a:solidFill>
              <a:latin typeface="Arial"/>
              <a:ea typeface="Arial"/>
              <a:cs typeface="Arial"/>
              <a:sym typeface="Arial"/>
            </a:endParaRPr>
          </a:p>
        </p:txBody>
      </p:sp>
      <p:sp>
        <p:nvSpPr>
          <p:cNvPr id="144" name="Google Shape;144;p4"/>
          <p:cNvSpPr txBox="1"/>
          <p:nvPr/>
        </p:nvSpPr>
        <p:spPr>
          <a:xfrm>
            <a:off x="1371023" y="1647595"/>
            <a:ext cx="7338600" cy="3515400"/>
          </a:xfrm>
          <a:prstGeom prst="rect">
            <a:avLst/>
          </a:prstGeom>
          <a:noFill/>
          <a:ln>
            <a:noFill/>
          </a:ln>
        </p:spPr>
        <p:txBody>
          <a:bodyPr anchorCtr="0" anchor="t" bIns="0" lIns="0" spcFirstLastPara="1" rIns="0" wrap="square" tIns="0">
            <a:noAutofit/>
          </a:bodyPr>
          <a:lstStyle/>
          <a:p>
            <a:pPr indent="0" lvl="0" marL="0" marR="0" rtl="0" algn="just">
              <a:lnSpc>
                <a:spcPct val="100000"/>
              </a:lnSpc>
              <a:spcBef>
                <a:spcPts val="0"/>
              </a:spcBef>
              <a:spcAft>
                <a:spcPts val="0"/>
              </a:spcAft>
              <a:buClr>
                <a:srgbClr val="000000"/>
              </a:buClr>
              <a:buSzPts val="2000"/>
              <a:buFont typeface="Arial"/>
              <a:buNone/>
            </a:pPr>
            <a:r>
              <a:rPr b="0" i="0" lang="pt-BR" sz="2000" u="none" cap="none" strike="noStrike">
                <a:solidFill>
                  <a:srgbClr val="000000"/>
                </a:solidFill>
                <a:latin typeface="Arial"/>
                <a:ea typeface="Arial"/>
                <a:cs typeface="Arial"/>
                <a:sym typeface="Arial"/>
              </a:rPr>
              <a:t>	</a:t>
            </a:r>
            <a:r>
              <a:rPr b="0" i="0" lang="pt-BR" sz="2000" u="none" cap="none" strike="noStrike">
                <a:solidFill>
                  <a:schemeClr val="dk1"/>
                </a:solidFill>
                <a:latin typeface="Arial"/>
                <a:ea typeface="Arial"/>
                <a:cs typeface="Arial"/>
                <a:sym typeface="Arial"/>
              </a:rPr>
              <a:t>Há formas diferentes de estimular a aprendizagem a distância e, se bem estruturadas, atividades educacionais podem cumprir mais do que uma função puramente acadêmica.</a:t>
            </a:r>
            <a:endParaRPr b="0" i="0" sz="2000" u="none" cap="none" strike="noStrike">
              <a:solidFill>
                <a:schemeClr val="dk1"/>
              </a:solidFill>
              <a:latin typeface="Arial"/>
              <a:ea typeface="Arial"/>
              <a:cs typeface="Arial"/>
              <a:sym typeface="Arial"/>
            </a:endParaRPr>
          </a:p>
          <a:p>
            <a:pPr indent="0" lvl="0" marL="0" marR="0" rtl="0" algn="just">
              <a:lnSpc>
                <a:spcPct val="100000"/>
              </a:lnSpc>
              <a:spcBef>
                <a:spcPts val="1054"/>
              </a:spcBef>
              <a:spcAft>
                <a:spcPts val="0"/>
              </a:spcAft>
              <a:buClr>
                <a:schemeClr val="dk1"/>
              </a:buClr>
              <a:buSzPts val="2000"/>
              <a:buFont typeface="Arial"/>
              <a:buNone/>
            </a:pPr>
            <a:r>
              <a:rPr b="0" i="0" lang="pt-BR" sz="2000" u="none" cap="none" strike="noStrike">
                <a:solidFill>
                  <a:schemeClr val="dk1"/>
                </a:solidFill>
                <a:latin typeface="Arial"/>
                <a:ea typeface="Arial"/>
                <a:cs typeface="Arial"/>
                <a:sym typeface="Arial"/>
              </a:rPr>
              <a:t>	Em nota técnica divulgada em abril pela Organização não governamental todos pelo Brasil, nós revela que as redes estaduais têm viabilizado o ensino, por meio de disponibilização de plataformas online, aulas ao vivo em redes sociais e envio de materiais digitais aos alunos.</a:t>
            </a:r>
            <a:endParaRPr b="0" i="0" sz="20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just">
              <a:lnSpc>
                <a:spcPct val="100000"/>
              </a:lnSpc>
              <a:spcBef>
                <a:spcPts val="1054"/>
              </a:spcBef>
              <a:spcAft>
                <a:spcPts val="0"/>
              </a:spcAft>
              <a:buClr>
                <a:srgbClr val="000000"/>
              </a:buClr>
              <a:buSzPts val="2000"/>
              <a:buFont typeface="Arial"/>
              <a:buNone/>
            </a:pPr>
            <a:r>
              <a:rPr b="0" i="0" lang="pt-BR" sz="2000" u="none" cap="none" strike="noStrike">
                <a:solidFill>
                  <a:schemeClr val="dk1"/>
                </a:solidFill>
                <a:latin typeface="Arial"/>
                <a:ea typeface="Arial"/>
                <a:cs typeface="Arial"/>
                <a:sym typeface="Arial"/>
              </a:rPr>
              <a:t> </a:t>
            </a:r>
            <a:endParaRPr b="0" i="0" sz="20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1054"/>
              </a:spcBef>
              <a:spcAft>
                <a:spcPts val="0"/>
              </a:spcAft>
              <a:buClr>
                <a:srgbClr val="000000"/>
              </a:buClr>
              <a:buSzPts val="2000"/>
              <a:buFont typeface="Arial"/>
              <a:buNone/>
            </a:pPr>
            <a:r>
              <a:rPr b="0" i="0" lang="pt-BR" sz="2000" u="none" cap="none" strike="noStrike">
                <a:solidFill>
                  <a:srgbClr val="000000"/>
                </a:solidFill>
                <a:latin typeface="Arial"/>
                <a:ea typeface="Arial"/>
                <a:cs typeface="Arial"/>
                <a:sym typeface="Arial"/>
              </a:rPr>
              <a:t> </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5"/>
          <p:cNvSpPr txBox="1"/>
          <p:nvPr/>
        </p:nvSpPr>
        <p:spPr>
          <a:xfrm>
            <a:off x="1044463" y="284945"/>
            <a:ext cx="7991700" cy="946800"/>
          </a:xfrm>
          <a:prstGeom prst="rect">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000000"/>
              </a:buClr>
              <a:buSzPts val="3300"/>
              <a:buFont typeface="Arial"/>
              <a:buNone/>
            </a:pPr>
            <a:r>
              <a:rPr b="1" i="0" lang="pt-BR" sz="3300" u="none" cap="none" strike="noStrike">
                <a:solidFill>
                  <a:srgbClr val="45982F"/>
                </a:solidFill>
                <a:latin typeface="Arial"/>
                <a:ea typeface="Arial"/>
                <a:cs typeface="Arial"/>
                <a:sym typeface="Arial"/>
              </a:rPr>
              <a:t>Desenvolvimento</a:t>
            </a:r>
            <a:endParaRPr b="0" i="0" sz="3300" u="none" cap="none" strike="noStrike">
              <a:solidFill>
                <a:srgbClr val="000000"/>
              </a:solidFill>
              <a:latin typeface="Arial"/>
              <a:ea typeface="Arial"/>
              <a:cs typeface="Arial"/>
              <a:sym typeface="Arial"/>
            </a:endParaRPr>
          </a:p>
        </p:txBody>
      </p:sp>
      <p:sp>
        <p:nvSpPr>
          <p:cNvPr id="150" name="Google Shape;150;p5"/>
          <p:cNvSpPr txBox="1"/>
          <p:nvPr/>
        </p:nvSpPr>
        <p:spPr>
          <a:xfrm>
            <a:off x="1371025" y="1647600"/>
            <a:ext cx="7338600" cy="3394500"/>
          </a:xfrm>
          <a:prstGeom prst="rect">
            <a:avLst/>
          </a:prstGeom>
          <a:noFill/>
          <a:ln>
            <a:noFill/>
          </a:ln>
        </p:spPr>
        <p:txBody>
          <a:bodyPr anchorCtr="0" anchor="t" bIns="0" lIns="0" spcFirstLastPara="1" rIns="0" wrap="square" tIns="0">
            <a:noAutofit/>
          </a:bodyPr>
          <a:lstStyle/>
          <a:p>
            <a:pPr indent="0" lvl="0" marL="0" marR="0" rtl="0" algn="just">
              <a:lnSpc>
                <a:spcPct val="100000"/>
              </a:lnSpc>
              <a:spcBef>
                <a:spcPts val="0"/>
              </a:spcBef>
              <a:spcAft>
                <a:spcPts val="0"/>
              </a:spcAft>
              <a:buClr>
                <a:srgbClr val="000000"/>
              </a:buClr>
              <a:buSzPts val="2000"/>
              <a:buFont typeface="Arial"/>
              <a:buNone/>
            </a:pPr>
            <a:r>
              <a:rPr b="0" i="0" lang="pt-BR" sz="2000" u="none" cap="none" strike="noStrike">
                <a:solidFill>
                  <a:srgbClr val="000000"/>
                </a:solidFill>
                <a:latin typeface="Arial"/>
                <a:ea typeface="Arial"/>
                <a:cs typeface="Arial"/>
                <a:sym typeface="Arial"/>
              </a:rPr>
              <a:t>	</a:t>
            </a:r>
            <a:r>
              <a:rPr b="0" i="0" lang="pt-BR" sz="2000" u="none" cap="none" strike="noStrike">
                <a:solidFill>
                  <a:schemeClr val="dk1"/>
                </a:solidFill>
                <a:latin typeface="Arial"/>
                <a:ea typeface="Arial"/>
                <a:cs typeface="Arial"/>
                <a:sym typeface="Arial"/>
              </a:rPr>
              <a:t>O estado de calamidade pública nos trouxe à tona velhos conhecidos da comunidade educacional, desafios como falta de formação adequada para os professores, ausência de apoio psicológico nas escolas e falta de inovação nos métodos, para citar apenas alguns, ganharam visibilidade com a ampliação da crise da Covid-19, escancarando a profunda desigualdade que afeta os estudantes brasileiros.</a:t>
            </a:r>
            <a:endParaRPr b="0" i="0" sz="2000" u="none" cap="none" strike="noStrike">
              <a:solidFill>
                <a:schemeClr val="dk1"/>
              </a:solidFill>
              <a:latin typeface="Arial"/>
              <a:ea typeface="Arial"/>
              <a:cs typeface="Arial"/>
              <a:sym typeface="Arial"/>
            </a:endParaRPr>
          </a:p>
          <a:p>
            <a:pPr indent="0" lvl="0" marL="0" marR="0" rtl="0" algn="just">
              <a:lnSpc>
                <a:spcPct val="100000"/>
              </a:lnSpc>
              <a:spcBef>
                <a:spcPts val="1054"/>
              </a:spcBef>
              <a:spcAft>
                <a:spcPts val="0"/>
              </a:spcAft>
              <a:buClr>
                <a:schemeClr val="dk1"/>
              </a:buClr>
              <a:buSzPts val="2000"/>
              <a:buFont typeface="Arial"/>
              <a:buNone/>
            </a:pPr>
            <a:r>
              <a:rPr b="0" i="0" lang="pt-BR" sz="2000" u="none" cap="none" strike="noStrike">
                <a:solidFill>
                  <a:schemeClr val="dk1"/>
                </a:solidFill>
                <a:latin typeface="Arial"/>
                <a:ea typeface="Arial"/>
                <a:cs typeface="Arial"/>
                <a:sym typeface="Arial"/>
              </a:rPr>
              <a:t>	Em críticas feitas por especialistas podemos observar que “Esse é o momento de repensarmos o que queremos da tecnologia na Educação. Ela é uma ferramenta para empoderar o professor, para apoiar aulas mais interessantes, e não um mero meio de transmitir aulas expositivas ou fazer testes”.</a:t>
            </a:r>
            <a:endParaRPr b="0" i="0" sz="20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just">
              <a:lnSpc>
                <a:spcPct val="100000"/>
              </a:lnSpc>
              <a:spcBef>
                <a:spcPts val="1054"/>
              </a:spcBef>
              <a:spcAft>
                <a:spcPts val="0"/>
              </a:spcAft>
              <a:buClr>
                <a:srgbClr val="000000"/>
              </a:buClr>
              <a:buSzPts val="2000"/>
              <a:buFont typeface="Arial"/>
              <a:buNone/>
            </a:pPr>
            <a:r>
              <a:rPr b="0" i="0" lang="pt-BR" sz="2000" u="none" cap="none" strike="noStrike">
                <a:solidFill>
                  <a:schemeClr val="dk1"/>
                </a:solidFill>
                <a:latin typeface="Arial"/>
                <a:ea typeface="Arial"/>
                <a:cs typeface="Arial"/>
                <a:sym typeface="Arial"/>
              </a:rPr>
              <a:t> </a:t>
            </a:r>
            <a:endParaRPr b="0" i="0" sz="20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1054"/>
              </a:spcBef>
              <a:spcAft>
                <a:spcPts val="0"/>
              </a:spcAft>
              <a:buClr>
                <a:srgbClr val="000000"/>
              </a:buClr>
              <a:buSzPts val="2000"/>
              <a:buFont typeface="Arial"/>
              <a:buNone/>
            </a:pPr>
            <a:r>
              <a:rPr b="0" i="0" lang="pt-BR" sz="2000" u="none" cap="none" strike="noStrike">
                <a:solidFill>
                  <a:srgbClr val="000000"/>
                </a:solidFill>
                <a:latin typeface="Arial"/>
                <a:ea typeface="Arial"/>
                <a:cs typeface="Arial"/>
                <a:sym typeface="Arial"/>
              </a:rPr>
              <a:t> </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6"/>
          <p:cNvSpPr txBox="1"/>
          <p:nvPr/>
        </p:nvSpPr>
        <p:spPr>
          <a:xfrm>
            <a:off x="1044463" y="284945"/>
            <a:ext cx="7991700" cy="946800"/>
          </a:xfrm>
          <a:prstGeom prst="rect">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000000"/>
              </a:buClr>
              <a:buSzPts val="3300"/>
              <a:buFont typeface="Arial"/>
              <a:buNone/>
            </a:pPr>
            <a:r>
              <a:rPr b="1" i="0" lang="pt-BR" sz="3300" u="none" cap="none" strike="noStrike">
                <a:solidFill>
                  <a:srgbClr val="45982F"/>
                </a:solidFill>
                <a:latin typeface="Arial"/>
                <a:ea typeface="Arial"/>
                <a:cs typeface="Arial"/>
                <a:sym typeface="Arial"/>
              </a:rPr>
              <a:t>Desenvolvimento</a:t>
            </a:r>
            <a:endParaRPr b="0" i="0" sz="3300" u="none" cap="none" strike="noStrike">
              <a:solidFill>
                <a:srgbClr val="000000"/>
              </a:solidFill>
              <a:latin typeface="Arial"/>
              <a:ea typeface="Arial"/>
              <a:cs typeface="Arial"/>
              <a:sym typeface="Arial"/>
            </a:endParaRPr>
          </a:p>
        </p:txBody>
      </p:sp>
      <p:sp>
        <p:nvSpPr>
          <p:cNvPr id="156" name="Google Shape;156;p6"/>
          <p:cNvSpPr txBox="1"/>
          <p:nvPr/>
        </p:nvSpPr>
        <p:spPr>
          <a:xfrm>
            <a:off x="1371025" y="1647600"/>
            <a:ext cx="7338600" cy="3394500"/>
          </a:xfrm>
          <a:prstGeom prst="rect">
            <a:avLst/>
          </a:prstGeom>
          <a:noFill/>
          <a:ln>
            <a:noFill/>
          </a:ln>
        </p:spPr>
        <p:txBody>
          <a:bodyPr anchorCtr="0" anchor="t" bIns="0" lIns="0" spcFirstLastPara="1" rIns="0" wrap="square" tIns="0">
            <a:noAutofit/>
          </a:bodyPr>
          <a:lstStyle/>
          <a:p>
            <a:pPr indent="0" lvl="0" marL="0" marR="0" rtl="0" algn="just">
              <a:lnSpc>
                <a:spcPct val="100000"/>
              </a:lnSpc>
              <a:spcBef>
                <a:spcPts val="0"/>
              </a:spcBef>
              <a:spcAft>
                <a:spcPts val="0"/>
              </a:spcAft>
              <a:buClr>
                <a:srgbClr val="000000"/>
              </a:buClr>
              <a:buSzPts val="2000"/>
              <a:buFont typeface="Arial"/>
              <a:buNone/>
            </a:pPr>
            <a:r>
              <a:rPr b="0" i="0" lang="pt-BR" sz="2000" u="none" cap="none" strike="noStrike">
                <a:solidFill>
                  <a:srgbClr val="000000"/>
                </a:solidFill>
                <a:latin typeface="Arial"/>
                <a:ea typeface="Arial"/>
                <a:cs typeface="Arial"/>
                <a:sym typeface="Arial"/>
              </a:rPr>
              <a:t>	</a:t>
            </a:r>
            <a:r>
              <a:rPr b="0" i="0" lang="pt-BR" sz="2000" u="none" cap="none" strike="noStrike">
                <a:solidFill>
                  <a:schemeClr val="dk1"/>
                </a:solidFill>
                <a:latin typeface="Arial"/>
                <a:ea typeface="Arial"/>
                <a:cs typeface="Arial"/>
                <a:sym typeface="Arial"/>
              </a:rPr>
              <a:t>Para o desenvolvimento do trabalho, foi realizada uma pesquisa bibliográfica, levantando os principais conceitos, tendo como base fontes variadas.</a:t>
            </a:r>
            <a:endParaRPr b="0" i="0" sz="2000" u="none" cap="none" strike="noStrike">
              <a:solidFill>
                <a:schemeClr val="dk1"/>
              </a:solidFill>
              <a:latin typeface="Arial"/>
              <a:ea typeface="Arial"/>
              <a:cs typeface="Arial"/>
              <a:sym typeface="Arial"/>
            </a:endParaRPr>
          </a:p>
          <a:p>
            <a:pPr indent="0" lvl="0" marL="0" marR="0" rtl="0" algn="just">
              <a:lnSpc>
                <a:spcPct val="100000"/>
              </a:lnSpc>
              <a:spcBef>
                <a:spcPts val="1054"/>
              </a:spcBef>
              <a:spcAft>
                <a:spcPts val="0"/>
              </a:spcAft>
              <a:buClr>
                <a:schemeClr val="dk1"/>
              </a:buClr>
              <a:buSzPts val="2000"/>
              <a:buFont typeface="Arial"/>
              <a:buNone/>
            </a:pPr>
            <a:r>
              <a:rPr b="0" i="0" lang="pt-BR" sz="2000" u="none" cap="none" strike="noStrike">
                <a:solidFill>
                  <a:schemeClr val="dk1"/>
                </a:solidFill>
                <a:latin typeface="Arial"/>
                <a:ea typeface="Arial"/>
                <a:cs typeface="Arial"/>
                <a:sym typeface="Arial"/>
              </a:rPr>
              <a:t>	Foi desenvolvido na ferramenta Google Forms, por meio de um smartphone, um questionário contendo 10 questões para fundamentar a pesquisa.</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1054"/>
              </a:spcBef>
              <a:spcAft>
                <a:spcPts val="0"/>
              </a:spcAft>
              <a:buClr>
                <a:schemeClr val="dk1"/>
              </a:buClr>
              <a:buSzPts val="2000"/>
              <a:buFont typeface="Arial"/>
              <a:buNone/>
            </a:pPr>
            <a:r>
              <a:rPr b="0" i="0" lang="pt-BR" sz="2000" u="none" cap="none" strike="noStrike">
                <a:solidFill>
                  <a:schemeClr val="dk1"/>
                </a:solidFill>
                <a:latin typeface="Arial"/>
                <a:ea typeface="Arial"/>
                <a:cs typeface="Arial"/>
                <a:sym typeface="Arial"/>
              </a:rPr>
              <a:t>	Aplicado o questionário via internet, tendo como alvo alunos da rede estadual do ensino fundamental e ensino médio. A divulgação foi realizada através dos grupos de conversa do aplicativo WhatsApp.</a:t>
            </a:r>
            <a:endParaRPr b="0" i="0" sz="20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just">
              <a:lnSpc>
                <a:spcPct val="100000"/>
              </a:lnSpc>
              <a:spcBef>
                <a:spcPts val="1054"/>
              </a:spcBef>
              <a:spcAft>
                <a:spcPts val="0"/>
              </a:spcAft>
              <a:buClr>
                <a:srgbClr val="000000"/>
              </a:buClr>
              <a:buSzPts val="2000"/>
              <a:buFont typeface="Arial"/>
              <a:buNone/>
            </a:pPr>
            <a:r>
              <a:rPr b="0" i="0" lang="pt-BR" sz="2000" u="none" cap="none" strike="noStrike">
                <a:solidFill>
                  <a:schemeClr val="dk1"/>
                </a:solidFill>
                <a:latin typeface="Arial"/>
                <a:ea typeface="Arial"/>
                <a:cs typeface="Arial"/>
                <a:sym typeface="Arial"/>
              </a:rPr>
              <a:t> </a:t>
            </a:r>
            <a:endParaRPr b="0" i="0" sz="20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1054"/>
              </a:spcBef>
              <a:spcAft>
                <a:spcPts val="0"/>
              </a:spcAft>
              <a:buClr>
                <a:srgbClr val="000000"/>
              </a:buClr>
              <a:buSzPts val="2000"/>
              <a:buFont typeface="Arial"/>
              <a:buNone/>
            </a:pPr>
            <a:r>
              <a:rPr b="0" i="0" lang="pt-BR" sz="2000" u="none" cap="none" strike="noStrike">
                <a:solidFill>
                  <a:srgbClr val="000000"/>
                </a:solidFill>
                <a:latin typeface="Arial"/>
                <a:ea typeface="Arial"/>
                <a:cs typeface="Arial"/>
                <a:sym typeface="Arial"/>
              </a:rPr>
              <a:t> </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7"/>
          <p:cNvSpPr txBox="1"/>
          <p:nvPr/>
        </p:nvSpPr>
        <p:spPr>
          <a:xfrm>
            <a:off x="1266850" y="284920"/>
            <a:ext cx="7991700" cy="946800"/>
          </a:xfrm>
          <a:prstGeom prst="rect">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000000"/>
              </a:buClr>
              <a:buSzPts val="3300"/>
              <a:buFont typeface="Arial"/>
              <a:buNone/>
            </a:pPr>
            <a:r>
              <a:rPr b="1" i="0" lang="pt-BR" sz="3300" u="none" cap="none" strike="noStrike">
                <a:solidFill>
                  <a:srgbClr val="45982F"/>
                </a:solidFill>
                <a:latin typeface="Arial"/>
                <a:ea typeface="Arial"/>
                <a:cs typeface="Arial"/>
                <a:sym typeface="Arial"/>
              </a:rPr>
              <a:t>RESULTADOS</a:t>
            </a:r>
            <a:endParaRPr b="0" i="0" sz="3300" u="none" cap="none" strike="noStrike">
              <a:solidFill>
                <a:srgbClr val="000000"/>
              </a:solidFill>
              <a:latin typeface="Arial"/>
              <a:ea typeface="Arial"/>
              <a:cs typeface="Arial"/>
              <a:sym typeface="Arial"/>
            </a:endParaRPr>
          </a:p>
        </p:txBody>
      </p:sp>
      <p:sp>
        <p:nvSpPr>
          <p:cNvPr id="162" name="Google Shape;162;p7"/>
          <p:cNvSpPr txBox="1"/>
          <p:nvPr/>
        </p:nvSpPr>
        <p:spPr>
          <a:xfrm>
            <a:off x="551160" y="1455120"/>
            <a:ext cx="7315200" cy="277668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pt-BR" sz="2000" u="none" cap="none" strike="noStrike">
                <a:solidFill>
                  <a:srgbClr val="000000"/>
                </a:solidFill>
                <a:latin typeface="Arial"/>
                <a:ea typeface="Arial"/>
                <a:cs typeface="Arial"/>
                <a:sym typeface="Arial"/>
              </a:rPr>
              <a:t>	</a:t>
            </a:r>
            <a:endParaRPr b="0" i="0" sz="2000" u="none" cap="none" strike="noStrike">
              <a:solidFill>
                <a:srgbClr val="000000"/>
              </a:solidFill>
              <a:latin typeface="Arial"/>
              <a:ea typeface="Arial"/>
              <a:cs typeface="Arial"/>
              <a:sym typeface="Arial"/>
            </a:endParaRPr>
          </a:p>
          <a:p>
            <a:pPr indent="0" lvl="0" marL="0" marR="0" rtl="0" algn="just">
              <a:lnSpc>
                <a:spcPct val="100000"/>
              </a:lnSpc>
              <a:spcBef>
                <a:spcPts val="1054"/>
              </a:spcBef>
              <a:spcAft>
                <a:spcPts val="0"/>
              </a:spcAft>
              <a:buClr>
                <a:srgbClr val="000000"/>
              </a:buClr>
              <a:buSzPts val="2000"/>
              <a:buFont typeface="Arial"/>
              <a:buNone/>
            </a:pPr>
            <a:r>
              <a:rPr b="0" i="0" lang="pt-BR" sz="2000" u="none" cap="none" strike="noStrike">
                <a:solidFill>
                  <a:srgbClr val="000000"/>
                </a:solidFill>
                <a:latin typeface="Arial"/>
                <a:ea typeface="Arial"/>
                <a:cs typeface="Arial"/>
                <a:sym typeface="Arial"/>
              </a:rPr>
              <a:t>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1054"/>
              </a:spcBef>
              <a:spcAft>
                <a:spcPts val="0"/>
              </a:spcAft>
              <a:buClr>
                <a:srgbClr val="000000"/>
              </a:buClr>
              <a:buSzPts val="2000"/>
              <a:buFont typeface="Arial"/>
              <a:buNone/>
            </a:pPr>
            <a:r>
              <a:rPr b="0" i="0" lang="pt-BR" sz="2000" u="none" cap="none" strike="noStrike">
                <a:solidFill>
                  <a:srgbClr val="000000"/>
                </a:solidFill>
                <a:latin typeface="Arial"/>
                <a:ea typeface="Arial"/>
                <a:cs typeface="Arial"/>
                <a:sym typeface="Arial"/>
              </a:rPr>
              <a:t> </a:t>
            </a:r>
            <a:endParaRPr b="0" i="0" sz="2000" u="none" cap="none" strike="noStrike">
              <a:solidFill>
                <a:srgbClr val="000000"/>
              </a:solidFill>
              <a:latin typeface="Arial"/>
              <a:ea typeface="Arial"/>
              <a:cs typeface="Arial"/>
              <a:sym typeface="Arial"/>
            </a:endParaRPr>
          </a:p>
        </p:txBody>
      </p:sp>
      <p:pic>
        <p:nvPicPr>
          <p:cNvPr descr="Gráfico de respostas do Formulários Google. Título da pergunta: 1. Você possui interesse em assistir as aulas das disciplinas em modo remoto?. Número de respostas: 201 respostas." id="163" name="Google Shape;163;p7"/>
          <p:cNvPicPr preferRelativeResize="0"/>
          <p:nvPr/>
        </p:nvPicPr>
        <p:blipFill rotWithShape="1">
          <a:blip r:embed="rId3">
            <a:alphaModFix/>
          </a:blip>
          <a:srcRect b="0" l="0" r="0" t="0"/>
          <a:stretch/>
        </p:blipFill>
        <p:spPr>
          <a:xfrm>
            <a:off x="1266853" y="1890347"/>
            <a:ext cx="8813772" cy="370834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8"/>
          <p:cNvSpPr txBox="1"/>
          <p:nvPr/>
        </p:nvSpPr>
        <p:spPr>
          <a:xfrm>
            <a:off x="0" y="225720"/>
            <a:ext cx="7991640" cy="946800"/>
          </a:xfrm>
          <a:prstGeom prst="rect">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000000"/>
              </a:buClr>
              <a:buSzPts val="3300"/>
              <a:buFont typeface="Arial"/>
              <a:buNone/>
            </a:pPr>
            <a:r>
              <a:rPr b="1" i="0" lang="pt-BR" sz="3300" u="none" cap="none" strike="noStrike">
                <a:solidFill>
                  <a:srgbClr val="45982F"/>
                </a:solidFill>
                <a:latin typeface="Arial"/>
                <a:ea typeface="Arial"/>
                <a:cs typeface="Arial"/>
                <a:sym typeface="Arial"/>
              </a:rPr>
              <a:t>RESULTADOS</a:t>
            </a:r>
            <a:endParaRPr b="0" i="0" sz="3300" u="none" cap="none" strike="noStrike">
              <a:solidFill>
                <a:srgbClr val="000000"/>
              </a:solidFill>
              <a:latin typeface="Arial"/>
              <a:ea typeface="Arial"/>
              <a:cs typeface="Arial"/>
              <a:sym typeface="Arial"/>
            </a:endParaRPr>
          </a:p>
        </p:txBody>
      </p:sp>
      <p:sp>
        <p:nvSpPr>
          <p:cNvPr id="169" name="Google Shape;169;p8"/>
          <p:cNvSpPr txBox="1"/>
          <p:nvPr/>
        </p:nvSpPr>
        <p:spPr>
          <a:xfrm>
            <a:off x="551160" y="1455120"/>
            <a:ext cx="7315200" cy="277668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pt-BR" sz="2000" u="none" cap="none" strike="noStrike">
                <a:solidFill>
                  <a:srgbClr val="000000"/>
                </a:solidFill>
                <a:latin typeface="Arial"/>
                <a:ea typeface="Arial"/>
                <a:cs typeface="Arial"/>
                <a:sym typeface="Arial"/>
              </a:rPr>
              <a:t>	</a:t>
            </a:r>
            <a:endParaRPr b="0" i="0" sz="2000" u="none" cap="none" strike="noStrike">
              <a:solidFill>
                <a:srgbClr val="000000"/>
              </a:solidFill>
              <a:latin typeface="Arial"/>
              <a:ea typeface="Arial"/>
              <a:cs typeface="Arial"/>
              <a:sym typeface="Arial"/>
            </a:endParaRPr>
          </a:p>
          <a:p>
            <a:pPr indent="0" lvl="0" marL="0" marR="0" rtl="0" algn="just">
              <a:lnSpc>
                <a:spcPct val="100000"/>
              </a:lnSpc>
              <a:spcBef>
                <a:spcPts val="1054"/>
              </a:spcBef>
              <a:spcAft>
                <a:spcPts val="0"/>
              </a:spcAft>
              <a:buClr>
                <a:srgbClr val="000000"/>
              </a:buClr>
              <a:buSzPts val="2000"/>
              <a:buFont typeface="Arial"/>
              <a:buNone/>
            </a:pPr>
            <a:r>
              <a:rPr b="0" i="0" lang="pt-BR" sz="2000" u="none" cap="none" strike="noStrike">
                <a:solidFill>
                  <a:srgbClr val="000000"/>
                </a:solidFill>
                <a:latin typeface="Arial"/>
                <a:ea typeface="Arial"/>
                <a:cs typeface="Arial"/>
                <a:sym typeface="Arial"/>
              </a:rPr>
              <a:t>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1054"/>
              </a:spcBef>
              <a:spcAft>
                <a:spcPts val="0"/>
              </a:spcAft>
              <a:buClr>
                <a:srgbClr val="000000"/>
              </a:buClr>
              <a:buSzPts val="2000"/>
              <a:buFont typeface="Arial"/>
              <a:buNone/>
            </a:pPr>
            <a:r>
              <a:rPr b="0" i="0" lang="pt-BR" sz="2000" u="none" cap="none" strike="noStrike">
                <a:solidFill>
                  <a:srgbClr val="000000"/>
                </a:solidFill>
                <a:latin typeface="Arial"/>
                <a:ea typeface="Arial"/>
                <a:cs typeface="Arial"/>
                <a:sym typeface="Arial"/>
              </a:rPr>
              <a:t> </a:t>
            </a:r>
            <a:endParaRPr b="0" i="0" sz="2000" u="none" cap="none" strike="noStrike">
              <a:solidFill>
                <a:srgbClr val="000000"/>
              </a:solidFill>
              <a:latin typeface="Arial"/>
              <a:ea typeface="Arial"/>
              <a:cs typeface="Arial"/>
              <a:sym typeface="Arial"/>
            </a:endParaRPr>
          </a:p>
        </p:txBody>
      </p:sp>
      <p:pic>
        <p:nvPicPr>
          <p:cNvPr descr="Gráfico de respostas do Formulários Google. Título da pergunta: 2. Você possui acesso a internet para participar das aulas remotas?. Número de respostas: 201 respostas." id="170" name="Google Shape;170;p8"/>
          <p:cNvPicPr preferRelativeResize="0"/>
          <p:nvPr/>
        </p:nvPicPr>
        <p:blipFill rotWithShape="1">
          <a:blip r:embed="rId3">
            <a:alphaModFix/>
          </a:blip>
          <a:srcRect b="0" l="0" r="0" t="0"/>
          <a:stretch/>
        </p:blipFill>
        <p:spPr>
          <a:xfrm>
            <a:off x="1512725" y="1809000"/>
            <a:ext cx="8567903" cy="38615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9"/>
          <p:cNvSpPr txBox="1"/>
          <p:nvPr/>
        </p:nvSpPr>
        <p:spPr>
          <a:xfrm>
            <a:off x="0" y="225720"/>
            <a:ext cx="7991640" cy="946800"/>
          </a:xfrm>
          <a:prstGeom prst="rect">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000000"/>
              </a:buClr>
              <a:buSzPts val="3300"/>
              <a:buFont typeface="Arial"/>
              <a:buNone/>
            </a:pPr>
            <a:r>
              <a:rPr b="1" i="0" lang="pt-BR" sz="3300" u="none" cap="none" strike="noStrike">
                <a:solidFill>
                  <a:srgbClr val="45982F"/>
                </a:solidFill>
                <a:latin typeface="Arial"/>
                <a:ea typeface="Arial"/>
                <a:cs typeface="Arial"/>
                <a:sym typeface="Arial"/>
              </a:rPr>
              <a:t>RESULTADOS</a:t>
            </a:r>
            <a:endParaRPr b="0" i="0" sz="3300" u="none" cap="none" strike="noStrike">
              <a:solidFill>
                <a:srgbClr val="000000"/>
              </a:solidFill>
              <a:latin typeface="Arial"/>
              <a:ea typeface="Arial"/>
              <a:cs typeface="Arial"/>
              <a:sym typeface="Arial"/>
            </a:endParaRPr>
          </a:p>
        </p:txBody>
      </p:sp>
      <p:sp>
        <p:nvSpPr>
          <p:cNvPr id="176" name="Google Shape;176;p9"/>
          <p:cNvSpPr txBox="1"/>
          <p:nvPr/>
        </p:nvSpPr>
        <p:spPr>
          <a:xfrm>
            <a:off x="551160" y="1455120"/>
            <a:ext cx="7315200" cy="277668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pt-BR" sz="2000" u="none" cap="none" strike="noStrike">
                <a:solidFill>
                  <a:srgbClr val="000000"/>
                </a:solidFill>
                <a:latin typeface="Arial"/>
                <a:ea typeface="Arial"/>
                <a:cs typeface="Arial"/>
                <a:sym typeface="Arial"/>
              </a:rPr>
              <a:t>	</a:t>
            </a:r>
            <a:endParaRPr b="0" i="0" sz="2000" u="none" cap="none" strike="noStrike">
              <a:solidFill>
                <a:srgbClr val="000000"/>
              </a:solidFill>
              <a:latin typeface="Arial"/>
              <a:ea typeface="Arial"/>
              <a:cs typeface="Arial"/>
              <a:sym typeface="Arial"/>
            </a:endParaRPr>
          </a:p>
          <a:p>
            <a:pPr indent="0" lvl="0" marL="0" marR="0" rtl="0" algn="just">
              <a:lnSpc>
                <a:spcPct val="100000"/>
              </a:lnSpc>
              <a:spcBef>
                <a:spcPts val="1054"/>
              </a:spcBef>
              <a:spcAft>
                <a:spcPts val="0"/>
              </a:spcAft>
              <a:buClr>
                <a:srgbClr val="000000"/>
              </a:buClr>
              <a:buSzPts val="2000"/>
              <a:buFont typeface="Arial"/>
              <a:buNone/>
            </a:pPr>
            <a:r>
              <a:rPr b="0" i="0" lang="pt-BR" sz="2000" u="none" cap="none" strike="noStrike">
                <a:solidFill>
                  <a:srgbClr val="000000"/>
                </a:solidFill>
                <a:latin typeface="Arial"/>
                <a:ea typeface="Arial"/>
                <a:cs typeface="Arial"/>
                <a:sym typeface="Arial"/>
              </a:rPr>
              <a:t>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1054"/>
              </a:spcBef>
              <a:spcAft>
                <a:spcPts val="0"/>
              </a:spcAft>
              <a:buClr>
                <a:srgbClr val="000000"/>
              </a:buClr>
              <a:buSzPts val="2000"/>
              <a:buFont typeface="Arial"/>
              <a:buNone/>
            </a:pPr>
            <a:r>
              <a:rPr b="0" i="0" lang="pt-BR" sz="2000" u="none" cap="none" strike="noStrike">
                <a:solidFill>
                  <a:srgbClr val="000000"/>
                </a:solidFill>
                <a:latin typeface="Arial"/>
                <a:ea typeface="Arial"/>
                <a:cs typeface="Arial"/>
                <a:sym typeface="Arial"/>
              </a:rPr>
              <a:t> </a:t>
            </a:r>
            <a:endParaRPr b="0" i="0" sz="2000" u="none" cap="none" strike="noStrike">
              <a:solidFill>
                <a:srgbClr val="000000"/>
              </a:solidFill>
              <a:latin typeface="Arial"/>
              <a:ea typeface="Arial"/>
              <a:cs typeface="Arial"/>
              <a:sym typeface="Arial"/>
            </a:endParaRPr>
          </a:p>
        </p:txBody>
      </p:sp>
      <p:pic>
        <p:nvPicPr>
          <p:cNvPr descr="Gráfico de respostas do Formulários Google. Título da pergunta: 3. Você possui equipamentos para participar das aulas?. Número de respostas: 201 respostas." id="177" name="Google Shape;177;p9"/>
          <p:cNvPicPr preferRelativeResize="0"/>
          <p:nvPr/>
        </p:nvPicPr>
        <p:blipFill rotWithShape="1">
          <a:blip r:embed="rId3">
            <a:alphaModFix/>
          </a:blip>
          <a:srcRect b="0" l="0" r="0" t="0"/>
          <a:stretch/>
        </p:blipFill>
        <p:spPr>
          <a:xfrm>
            <a:off x="1769400" y="1817275"/>
            <a:ext cx="8311223" cy="38532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