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7559675" cy="106918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YEYLf/86ekecGn+HoUvYS4H4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6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3"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4"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3"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4"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5"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6"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2"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idx="1"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2"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3"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2"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3"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2"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3"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2"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3"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4"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"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2"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3"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4"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5"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6"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"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"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8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"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2"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9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"/>
          <p:cNvSpPr txBox="1"/>
          <p:nvPr>
            <p:ph idx="1"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"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1"/>
          <p:cNvSpPr txBox="1"/>
          <p:nvPr>
            <p:ph idx="2"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3"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2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2"/>
          <p:cNvSpPr txBox="1"/>
          <p:nvPr>
            <p:ph idx="1"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2"/>
          <p:cNvSpPr txBox="1"/>
          <p:nvPr>
            <p:ph idx="2"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42"/>
          <p:cNvSpPr txBox="1"/>
          <p:nvPr>
            <p:ph idx="3"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3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3"/>
          <p:cNvSpPr txBox="1"/>
          <p:nvPr>
            <p:ph idx="1"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3"/>
          <p:cNvSpPr txBox="1"/>
          <p:nvPr>
            <p:ph idx="2"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3"/>
          <p:cNvSpPr txBox="1"/>
          <p:nvPr>
            <p:ph idx="3"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4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1"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4"/>
          <p:cNvSpPr txBox="1"/>
          <p:nvPr>
            <p:ph idx="2"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5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1"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5"/>
          <p:cNvSpPr txBox="1"/>
          <p:nvPr>
            <p:ph idx="2"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3"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idx="4"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6"/>
          <p:cNvSpPr txBox="1"/>
          <p:nvPr>
            <p:ph idx="1"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46"/>
          <p:cNvSpPr txBox="1"/>
          <p:nvPr>
            <p:ph idx="2"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46"/>
          <p:cNvSpPr txBox="1"/>
          <p:nvPr>
            <p:ph idx="3"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46"/>
          <p:cNvSpPr txBox="1"/>
          <p:nvPr>
            <p:ph idx="4"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6"/>
          <p:cNvSpPr txBox="1"/>
          <p:nvPr>
            <p:ph idx="5"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6"/>
          <p:cNvSpPr txBox="1"/>
          <p:nvPr>
            <p:ph idx="6"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2"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2"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3"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2"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3"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AFB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noFill/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0"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2"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350" spcFirstLastPara="1" rIns="1835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804600" y="2243880"/>
            <a:ext cx="4486320" cy="1141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6735960" y="804600"/>
            <a:ext cx="4815360" cy="524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1115640" y="3549960"/>
            <a:ext cx="3794400" cy="21938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804600" y="6236280"/>
            <a:ext cx="5124600" cy="31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350" spcFirstLastPara="1" rIns="1835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10"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1"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350" spcFirstLastPara="1" rIns="1835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flat" cmpd="sng" w="3815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PROBLEMAS NA TELA DO NOTEBOOK </a:t>
            </a:r>
            <a:endParaRPr b="1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Ruan Carlos Binder, Zoe Zorek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/>
        </p:nvSpPr>
        <p:spPr>
          <a:xfrm>
            <a:off x="631440" y="1796040"/>
            <a:ext cx="481536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Descuidos durante a movimentação do notebook podem causar danos irreversíveis na tela. É muito comum que, em caso de tombos e contatos bruscos, a tela do notebook seja trincada ou até mesmo completamente quebrada. Isso inviabiliza o uso do equipamento e causa prejuízos.</a:t>
            </a:r>
            <a:endParaRPr b="0" i="0" sz="1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8080" y="1019160"/>
            <a:ext cx="4601880" cy="481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flat" cmpd="sng" w="31675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ACIDENTES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Quedas e batidas costumam ser uma das principais causas de problema na tela do notebook.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 simples fato de colocar o notebook com mais força sobre a mesa pode causar  problemas.</a:t>
            </a:r>
            <a:endParaRPr/>
          </a:p>
        </p:txBody>
      </p:sp>
      <p:pic>
        <p:nvPicPr>
          <p:cNvPr id="187" name="Google Shape;1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9920" y="4188960"/>
            <a:ext cx="3809520" cy="24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flat" cmpd="sng" w="31675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FALTA DE CUIDADO COM O TRANSPORTE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bolsa precisa ser do tamanho adequado para acomodar bem o seu notebook. Ele não pode ficar solto na bolsa, não deve ter contato com outros objetos e o zíper deve fechar sem esforço.</a:t>
            </a:r>
            <a:endParaRPr/>
          </a:p>
          <a:p>
            <a:pPr indent="0" lvl="0" marL="1080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000" y="3790800"/>
            <a:ext cx="4143240" cy="2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flat" cmpd="sng" w="31675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TENSÃO INCORRETA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 a tela do seu notebook não liga ou está piscando, o problema pode ser a tensão incorreta na fonte de alimentação ou algum problema com a tomada em que ela está conectada.</a:t>
            </a:r>
            <a:endParaRPr/>
          </a:p>
          <a:p>
            <a:pPr indent="-113940" lvl="0" marL="2286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9BAFB5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009" y="3896589"/>
            <a:ext cx="4471982" cy="254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flat" cmpd="sng" w="31675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CONFIGURAÇÕES DESAJUSTADAS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No caso de falhas que mostram imagens pixeladas e totalmente desconfiguradas, observe se a resolução do notebook está correta. A opção mais indicada para o seu equipamento estará evidente como preferencial.</a:t>
            </a:r>
            <a:endParaRPr/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315" y="3947743"/>
            <a:ext cx="3372098" cy="252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flat" cmpd="sng" w="31675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Problema na tela do notebook:veja as principais causas. Disponível em:&lt;http://blog.elgscreen.com/problema-na-tela-do-notebook/&gt;. Acesso em 19 de setembro, 2019.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2019-09-06T00:47:48Z</dcterms:created>
  <dc:creator>ruanc0213@outlook.com.br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</vt:i4>
  </property>
</Properties>
</file>