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oxtZUkgSCLCR1E+QbYIFSoVLV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2">
            <a:alphaModFix/>
          </a:blip>
          <a:srcRect b="0" l="3609" r="0" t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4"/>
          <p:cNvPicPr preferRelativeResize="0"/>
          <p:nvPr/>
        </p:nvPicPr>
        <p:blipFill rotWithShape="1">
          <a:blip r:embed="rId3">
            <a:alphaModFix/>
          </a:blip>
          <a:srcRect b="0" l="35652" r="0" t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/>
          <p:cNvPicPr preferRelativeResize="0"/>
          <p:nvPr/>
        </p:nvPicPr>
        <p:blipFill rotWithShape="1">
          <a:blip r:embed="rId5">
            <a:alphaModFix/>
          </a:blip>
          <a:srcRect b="23325" l="0" r="0" t="0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4"/>
          <p:cNvSpPr txBox="1"/>
          <p:nvPr>
            <p:ph type="title"/>
          </p:nvPr>
        </p:nvSpPr>
        <p:spPr>
          <a:xfrm>
            <a:off x="646200" y="579960"/>
            <a:ext cx="940392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3609" r="0" t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6"/>
          <p:cNvPicPr preferRelativeResize="0"/>
          <p:nvPr/>
        </p:nvPicPr>
        <p:blipFill rotWithShape="1">
          <a:blip r:embed="rId3">
            <a:alphaModFix/>
          </a:blip>
          <a:srcRect b="0" l="35652" r="0" t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5">
            <a:alphaModFix/>
          </a:blip>
          <a:srcRect b="23325" l="0" r="0" t="0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3609" r="0" t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35652" r="0" t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23325" l="0" r="0" t="0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646200" y="579960"/>
            <a:ext cx="940392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/>
          <p:nvPr/>
        </p:nvSpPr>
        <p:spPr>
          <a:xfrm>
            <a:off x="1154880" y="1447920"/>
            <a:ext cx="8825040" cy="3328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DIODO</a:t>
            </a:r>
            <a:endParaRPr b="0" i="0" sz="7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rPr>
              <a:t>ALUNOS: ANA PAULA TELLES, RUAN CARLOS BINDER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8221" l="0" r="19874" t="18729"/>
          <a:stretch/>
        </p:blipFill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0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5°Passo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6340" l="0" r="20052" t="19481"/>
          <a:stretch/>
        </p:blipFill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/>
          <p:nvPr/>
        </p:nvSpPr>
        <p:spPr>
          <a:xfrm>
            <a:off x="646200" y="691200"/>
            <a:ext cx="9403920" cy="92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6°Passo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5155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649" y="-360000"/>
            <a:ext cx="8953625" cy="83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 diodo?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 um componente eletrônico que permite a passagem da corrente elétrica somente em um sentido.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800" y="4150800"/>
            <a:ext cx="4602960" cy="225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 a funcionalidade dos diodos?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diodo tem diversas aplicações, sendo a principal converter tensão alternada em continua.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800" y="3909600"/>
            <a:ext cx="4676400" cy="250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256120" y="2420640"/>
            <a:ext cx="8605800" cy="100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/>
        </p:nvSpPr>
        <p:spPr>
          <a:xfrm>
            <a:off x="646200" y="475920"/>
            <a:ext cx="9403920" cy="135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Matérias necessários para a construção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1103400" y="2611800"/>
            <a:ext cx="8946000" cy="30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71320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Diodo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320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Interruptor deslizante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320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Lâmpada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320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Pilha 9v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320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pt-B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Placa protoboard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1°Passo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1103400" y="2053080"/>
            <a:ext cx="8946000" cy="401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5615" l="0" r="19625" t="18624"/>
          <a:stretch/>
        </p:blipFill>
        <p:spPr>
          <a:xfrm>
            <a:off x="1103400" y="2053080"/>
            <a:ext cx="8946000" cy="401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2°Passo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/>
          </a:blip>
          <a:srcRect b="5206" l="0" r="19344" t="19481"/>
          <a:stretch/>
        </p:blipFill>
        <p:spPr>
          <a:xfrm>
            <a:off x="1103400" y="2104920"/>
            <a:ext cx="89460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3°Passo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10872" l="0" r="19165" t="18914"/>
          <a:stretch/>
        </p:blipFill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7756" l="0" r="20052" t="18914"/>
          <a:stretch/>
        </p:blipFill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646200" y="814320"/>
            <a:ext cx="940392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4°Passo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2019-09-24T15:04:06Z</dcterms:created>
  <dc:creator>Ruan Carlos Binder Da Silva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12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</Properties>
</file>