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Ruan Carlos Binder Da Sil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8-11T18:49:18.734">
    <p:pos x="6000" y="0"/>
    <p:text>https://image.slidesharecdn.com/apresentao-150323145704-conversion-gate01/95/cisc-e-risc-9-638.jpg?cb=1427140669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8-11T18:49:27.884">
    <p:pos x="6000" y="0"/>
    <p:text>https://image.slidesharecdn.com/apresentao-150323145704-conversion-gate01/95/cisc-e-risc-9-638.jpg?cb=1427140669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8-11T18:48:36.933">
    <p:pos x="6000" y="0"/>
    <p:text>https://image.slidesharecdn.com/apresentao-150323145704-conversion-gate01/95/cisc-e-risc-5-638.jpg?cb=1427140669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8-11T18:48:47.772">
    <p:pos x="6000" y="0"/>
    <p:text>https://image.slidesharecdn.com/apresentao-150323145704-conversion-gate01/95/cisc-e-risc-5-638.jpg?cb=1427140669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4548f66c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94548f66c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4e83503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94e83503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dc8a668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7dc8a668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dc8a668b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7dc8a668b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4548f66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94548f66c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4548f66c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94548f66c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4548f66c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94548f66c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4548f66c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94548f66c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4548f66c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e94548f66c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4548f66c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e94548f66c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259200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483516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8248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259200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476160" y="259200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92320" y="259200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483516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476160" y="483516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92320" y="4835160"/>
            <a:ext cx="296748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8248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945360"/>
            <a:ext cx="7991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8248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2592000"/>
            <a:ext cx="449712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82480" y="483516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82480" y="2592000"/>
            <a:ext cx="449712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4835160"/>
            <a:ext cx="9216000" cy="204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" y="0"/>
            <a:ext cx="10079640" cy="71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751050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Tratamento de exceção 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1250" y="6718950"/>
            <a:ext cx="10283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300"/>
              <a:t>Alunos</a:t>
            </a:r>
            <a:r>
              <a:rPr lang="pt-BR" sz="2300"/>
              <a:t>: Davi Corrêa, </a:t>
            </a:r>
            <a:r>
              <a:rPr lang="pt-BR" sz="2300">
                <a:solidFill>
                  <a:srgbClr val="000000"/>
                </a:solidFill>
              </a:rPr>
              <a:t>Douglas Terlesk</a:t>
            </a:r>
            <a:r>
              <a:rPr lang="pt-BR" sz="2300"/>
              <a:t>i e </a:t>
            </a:r>
            <a:r>
              <a:rPr lang="pt-BR" sz="2300">
                <a:solidFill>
                  <a:srgbClr val="000000"/>
                </a:solidFill>
              </a:rPr>
              <a:t>Yasmin Leite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6" name="Google Shape;66;p14"/>
          <p:cNvSpPr txBox="1"/>
          <p:nvPr/>
        </p:nvSpPr>
        <p:spPr>
          <a:xfrm>
            <a:off x="432300" y="2013450"/>
            <a:ext cx="9216000" cy="4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72" y="2383125"/>
            <a:ext cx="7225300" cy="3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Alguns equipamentos CISC: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39" y="2144100"/>
            <a:ext cx="8265842" cy="5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3" y="3148638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Obrigado pela atenção!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584000" y="681480"/>
            <a:ext cx="7991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45982F"/>
                </a:solidFill>
              </a:rPr>
              <a:t>try-cath-finally</a:t>
            </a:r>
            <a:endParaRPr b="1" i="0" sz="44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4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Desvantagens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Qualidade do código;</a:t>
            </a:r>
            <a:endParaRPr sz="3200"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Expansão do código;</a:t>
            </a:r>
            <a:endParaRPr sz="3200"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Projeto de sistema;</a:t>
            </a:r>
            <a:endParaRPr sz="3200"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Falta de compatibilidade.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Alguns equipamentos RISC: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39" y="2144100"/>
            <a:ext cx="8265842" cy="51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350" y="2144100"/>
            <a:ext cx="8265826" cy="5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CISC</a:t>
            </a:r>
            <a:endParaRPr b="1" sz="3800">
              <a:solidFill>
                <a:srgbClr val="45982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45982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O termo CISC é a abreviação de Complex Instruction Set Computer, ou Computador de Conjunto de Instruções Complexo.</a:t>
            </a:r>
            <a:endParaRPr sz="32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Os computadores CISC visam criar arquiteturas complexas o bastante a ponto de facilitar a construção dos compiladores.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Vantagens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rgbClr val="FFFFFF"/>
                </a:highlight>
              </a:rPr>
              <a:t>Facilidade das instruções;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rgbClr val="FFFFFF"/>
                </a:highlight>
              </a:rPr>
              <a:t>Instruções guardadas no processador;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rgbClr val="202122"/>
                </a:solidFill>
                <a:highlight>
                  <a:srgbClr val="FFFFFF"/>
                </a:highlight>
              </a:rPr>
              <a:t>Reduzir o tamanho do código executável.</a:t>
            </a:r>
            <a:endParaRPr sz="3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681475"/>
            <a:ext cx="10080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45982F"/>
                </a:solidFill>
              </a:rPr>
              <a:t>Desvantagens</a:t>
            </a:r>
            <a:endParaRPr b="1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60000" y="2376000"/>
            <a:ext cx="92160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rgbClr val="FFFFFF"/>
                </a:highlight>
              </a:rPr>
              <a:t>Programas menores;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rgbClr val="FFFFFF"/>
                </a:highlight>
              </a:rPr>
              <a:t>Impossibilidade de alterar uma instrução composta;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rgbClr val="FFFFFF"/>
                </a:highlight>
              </a:rPr>
              <a:t>Instruções complexas exigem máquinas mais eficientes.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