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Helvetica Neue Light"/>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76FA74-0662-4DA5-B3C3-F18E1AE7A90E}">
  <a:tblStyle styleId="{C676FA74-0662-4DA5-B3C3-F18E1AE7A9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7586B4B-AF01-45DC-8553-DE8F3341D476}"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Light-italic.fntdata"/><Relationship Id="rId10" Type="http://schemas.openxmlformats.org/officeDocument/2006/relationships/slide" Target="slides/slide5.xml"/><Relationship Id="rId32" Type="http://schemas.openxmlformats.org/officeDocument/2006/relationships/font" Target="fonts/HelveticaNeueLight-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HelveticaNeueLight-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3d313f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f53d313f1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481" y="1121879"/>
            <a:ext cx="9143040" cy="2387771"/>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sz="5443"/>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4" name="Google Shape;14;p2"/>
          <p:cNvSpPr txBox="1"/>
          <p:nvPr>
            <p:ph idx="1" type="subTitle"/>
          </p:nvPr>
        </p:nvSpPr>
        <p:spPr>
          <a:xfrm>
            <a:off x="1524481" y="3601819"/>
            <a:ext cx="9143040" cy="1656174"/>
          </a:xfrm>
          <a:prstGeom prst="rect">
            <a:avLst/>
          </a:prstGeom>
          <a:noFill/>
          <a:ln>
            <a:noFill/>
          </a:ln>
        </p:spPr>
        <p:txBody>
          <a:bodyPr anchorCtr="0" anchor="t" bIns="0" lIns="0" spcFirstLastPara="1" rIns="0" wrap="square" tIns="28075">
            <a:noAutofit/>
          </a:bodyPr>
          <a:lstStyle>
            <a:lvl1pPr lvl="0" algn="ctr">
              <a:lnSpc>
                <a:spcPct val="93000"/>
              </a:lnSpc>
              <a:spcBef>
                <a:spcPts val="0"/>
              </a:spcBef>
              <a:spcAft>
                <a:spcPts val="0"/>
              </a:spcAft>
              <a:buSzPts val="2177"/>
              <a:buNone/>
              <a:defRPr sz="2177"/>
            </a:lvl1pPr>
            <a:lvl2pPr lvl="1" algn="ctr">
              <a:lnSpc>
                <a:spcPct val="93000"/>
              </a:lnSpc>
              <a:spcBef>
                <a:spcPts val="1293"/>
              </a:spcBef>
              <a:spcAft>
                <a:spcPts val="0"/>
              </a:spcAft>
              <a:buSzPts val="1814"/>
              <a:buNone/>
              <a:defRPr sz="1814"/>
            </a:lvl2pPr>
            <a:lvl3pPr lvl="2" algn="ctr">
              <a:lnSpc>
                <a:spcPct val="93000"/>
              </a:lnSpc>
              <a:spcBef>
                <a:spcPts val="1032"/>
              </a:spcBef>
              <a:spcAft>
                <a:spcPts val="0"/>
              </a:spcAft>
              <a:buSzPts val="1633"/>
              <a:buNone/>
              <a:defRPr sz="1633"/>
            </a:lvl3pPr>
            <a:lvl4pPr lvl="3" algn="ctr">
              <a:lnSpc>
                <a:spcPct val="93000"/>
              </a:lnSpc>
              <a:spcBef>
                <a:spcPts val="771"/>
              </a:spcBef>
              <a:spcAft>
                <a:spcPts val="0"/>
              </a:spcAft>
              <a:buSzPts val="1452"/>
              <a:buNone/>
              <a:defRPr sz="1452"/>
            </a:lvl4pPr>
            <a:lvl5pPr lvl="4" algn="ctr">
              <a:lnSpc>
                <a:spcPct val="93000"/>
              </a:lnSpc>
              <a:spcBef>
                <a:spcPts val="522"/>
              </a:spcBef>
              <a:spcAft>
                <a:spcPts val="0"/>
              </a:spcAft>
              <a:buSzPts val="1452"/>
              <a:buNone/>
              <a:defRPr sz="1452"/>
            </a:lvl5pPr>
            <a:lvl6pPr lvl="5" algn="ctr">
              <a:lnSpc>
                <a:spcPct val="90000"/>
              </a:lnSpc>
              <a:spcBef>
                <a:spcPts val="454"/>
              </a:spcBef>
              <a:spcAft>
                <a:spcPts val="0"/>
              </a:spcAft>
              <a:buClr>
                <a:schemeClr val="dk1"/>
              </a:buClr>
              <a:buSzPts val="1452"/>
              <a:buNone/>
              <a:defRPr sz="1452"/>
            </a:lvl6pPr>
            <a:lvl7pPr lvl="6" algn="ctr">
              <a:lnSpc>
                <a:spcPct val="90000"/>
              </a:lnSpc>
              <a:spcBef>
                <a:spcPts val="454"/>
              </a:spcBef>
              <a:spcAft>
                <a:spcPts val="0"/>
              </a:spcAft>
              <a:buClr>
                <a:schemeClr val="dk1"/>
              </a:buClr>
              <a:buSzPts val="1452"/>
              <a:buNone/>
              <a:defRPr sz="1452"/>
            </a:lvl7pPr>
            <a:lvl8pPr lvl="7" algn="ctr">
              <a:lnSpc>
                <a:spcPct val="90000"/>
              </a:lnSpc>
              <a:spcBef>
                <a:spcPts val="454"/>
              </a:spcBef>
              <a:spcAft>
                <a:spcPts val="0"/>
              </a:spcAft>
              <a:buClr>
                <a:schemeClr val="dk1"/>
              </a:buClr>
              <a:buSzPts val="1452"/>
              <a:buNone/>
              <a:defRPr sz="1452"/>
            </a:lvl8pPr>
            <a:lvl9pPr lvl="8" algn="ctr">
              <a:lnSpc>
                <a:spcPct val="90000"/>
              </a:lnSpc>
              <a:spcBef>
                <a:spcPts val="454"/>
              </a:spcBef>
              <a:spcAft>
                <a:spcPts val="0"/>
              </a:spcAft>
              <a:buClr>
                <a:schemeClr val="dk1"/>
              </a:buClr>
              <a:buSzPts val="1452"/>
              <a:buNone/>
              <a:defRPr sz="1452"/>
            </a:lvl9pPr>
          </a:lstStyle>
          <a:p/>
        </p:txBody>
      </p:sp>
      <p:sp>
        <p:nvSpPr>
          <p:cNvPr id="15" name="Google Shape;15;p2"/>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71" name="Google Shape;71;p11"/>
          <p:cNvSpPr txBox="1"/>
          <p:nvPr>
            <p:ph idx="1" type="body"/>
          </p:nvPr>
        </p:nvSpPr>
        <p:spPr>
          <a:xfrm rot="5400000">
            <a:off x="3982832" y="-1769862"/>
            <a:ext cx="3974817" cy="10723199"/>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72" name="Google Shape;72;p11"/>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569788" y="1396613"/>
            <a:ext cx="5579146" cy="2785921"/>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77" name="Google Shape;77;p12"/>
          <p:cNvSpPr txBox="1"/>
          <p:nvPr>
            <p:ph idx="1" type="body"/>
          </p:nvPr>
        </p:nvSpPr>
        <p:spPr>
          <a:xfrm rot="5400000">
            <a:off x="1905787" y="-1297146"/>
            <a:ext cx="5579146" cy="8173439"/>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78" name="Google Shape;78;p12"/>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p:cSld name="Layout Personalizado">
    <p:spTree>
      <p:nvGrpSpPr>
        <p:cNvPr id="81" name="Shape 81"/>
        <p:cNvGrpSpPr/>
        <p:nvPr/>
      </p:nvGrpSpPr>
      <p:grpSpPr>
        <a:xfrm>
          <a:off x="0" y="0"/>
          <a:ext cx="0" cy="0"/>
          <a:chOff x="0" y="0"/>
          <a:chExt cx="0" cy="0"/>
        </a:xfrm>
      </p:grpSpPr>
      <p:sp>
        <p:nvSpPr>
          <p:cNvPr id="82" name="Google Shape;82;p13"/>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83" name="Google Shape;83;p13"/>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3"/>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21" name="Google Shape;21;p3"/>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4" name="Shape 24"/>
        <p:cNvGrpSpPr/>
        <p:nvPr/>
      </p:nvGrpSpPr>
      <p:grpSpPr>
        <a:xfrm>
          <a:off x="0" y="0"/>
          <a:ext cx="0" cy="0"/>
          <a:chOff x="0" y="0"/>
          <a:chExt cx="0" cy="0"/>
        </a:xfrm>
      </p:grpSpPr>
      <p:sp>
        <p:nvSpPr>
          <p:cNvPr id="25" name="Google Shape;25;p4"/>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6" name="Google Shape;26;p4"/>
          <p:cNvSpPr txBox="1"/>
          <p:nvPr>
            <p:ph idx="1" type="body"/>
          </p:nvPr>
        </p:nvSpPr>
        <p:spPr>
          <a:xfrm>
            <a:off x="608641" y="1604329"/>
            <a:ext cx="5268480" cy="397481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27" name="Google Shape;27;p4"/>
          <p:cNvSpPr txBox="1"/>
          <p:nvPr>
            <p:ph idx="2" type="body"/>
          </p:nvPr>
        </p:nvSpPr>
        <p:spPr>
          <a:xfrm>
            <a:off x="6061441" y="1604329"/>
            <a:ext cx="5270399" cy="397481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28" name="Google Shape;28;p4"/>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361" y="1709460"/>
            <a:ext cx="10515839" cy="2852939"/>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sz="5443"/>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3" name="Google Shape;33;p5"/>
          <p:cNvSpPr txBox="1"/>
          <p:nvPr>
            <p:ph idx="1" type="body"/>
          </p:nvPr>
        </p:nvSpPr>
        <p:spPr>
          <a:xfrm>
            <a:off x="831361" y="4589763"/>
            <a:ext cx="10515839" cy="149919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2177"/>
              <a:buNone/>
              <a:defRPr sz="2177"/>
            </a:lvl1pPr>
            <a:lvl2pPr indent="-228600" lvl="1" marL="914400" algn="l">
              <a:lnSpc>
                <a:spcPct val="93000"/>
              </a:lnSpc>
              <a:spcBef>
                <a:spcPts val="1293"/>
              </a:spcBef>
              <a:spcAft>
                <a:spcPts val="0"/>
              </a:spcAft>
              <a:buSzPts val="1814"/>
              <a:buNone/>
              <a:defRPr sz="1814"/>
            </a:lvl2pPr>
            <a:lvl3pPr indent="-228600" lvl="2" marL="1371600" algn="l">
              <a:lnSpc>
                <a:spcPct val="93000"/>
              </a:lnSpc>
              <a:spcBef>
                <a:spcPts val="1032"/>
              </a:spcBef>
              <a:spcAft>
                <a:spcPts val="0"/>
              </a:spcAft>
              <a:buSzPts val="1633"/>
              <a:buNone/>
              <a:defRPr sz="1633"/>
            </a:lvl3pPr>
            <a:lvl4pPr indent="-228600" lvl="3" marL="1828800" algn="l">
              <a:lnSpc>
                <a:spcPct val="93000"/>
              </a:lnSpc>
              <a:spcBef>
                <a:spcPts val="771"/>
              </a:spcBef>
              <a:spcAft>
                <a:spcPts val="0"/>
              </a:spcAft>
              <a:buSzPts val="1452"/>
              <a:buNone/>
              <a:defRPr sz="1452"/>
            </a:lvl4pPr>
            <a:lvl5pPr indent="-228600" lvl="4" marL="2286000" algn="l">
              <a:lnSpc>
                <a:spcPct val="93000"/>
              </a:lnSpc>
              <a:spcBef>
                <a:spcPts val="522"/>
              </a:spcBef>
              <a:spcAft>
                <a:spcPts val="0"/>
              </a:spcAft>
              <a:buSzPts val="1452"/>
              <a:buNone/>
              <a:defRPr sz="1452"/>
            </a:lvl5pPr>
            <a:lvl6pPr indent="-228600" lvl="5" marL="2743200" algn="l">
              <a:lnSpc>
                <a:spcPct val="90000"/>
              </a:lnSpc>
              <a:spcBef>
                <a:spcPts val="454"/>
              </a:spcBef>
              <a:spcAft>
                <a:spcPts val="0"/>
              </a:spcAft>
              <a:buClr>
                <a:schemeClr val="dk1"/>
              </a:buClr>
              <a:buSzPts val="1452"/>
              <a:buNone/>
              <a:defRPr sz="1452"/>
            </a:lvl6pPr>
            <a:lvl7pPr indent="-228600" lvl="6" marL="3200400" algn="l">
              <a:lnSpc>
                <a:spcPct val="90000"/>
              </a:lnSpc>
              <a:spcBef>
                <a:spcPts val="454"/>
              </a:spcBef>
              <a:spcAft>
                <a:spcPts val="0"/>
              </a:spcAft>
              <a:buClr>
                <a:schemeClr val="dk1"/>
              </a:buClr>
              <a:buSzPts val="1452"/>
              <a:buNone/>
              <a:defRPr sz="1452"/>
            </a:lvl7pPr>
            <a:lvl8pPr indent="-228600" lvl="7" marL="3657600" algn="l">
              <a:lnSpc>
                <a:spcPct val="90000"/>
              </a:lnSpc>
              <a:spcBef>
                <a:spcPts val="454"/>
              </a:spcBef>
              <a:spcAft>
                <a:spcPts val="0"/>
              </a:spcAft>
              <a:buClr>
                <a:schemeClr val="dk1"/>
              </a:buClr>
              <a:buSzPts val="1452"/>
              <a:buNone/>
              <a:defRPr sz="1452"/>
            </a:lvl8pPr>
            <a:lvl9pPr indent="-228600" lvl="8" marL="4114800" algn="l">
              <a:lnSpc>
                <a:spcPct val="90000"/>
              </a:lnSpc>
              <a:spcBef>
                <a:spcPts val="454"/>
              </a:spcBef>
              <a:spcAft>
                <a:spcPts val="0"/>
              </a:spcAft>
              <a:buClr>
                <a:schemeClr val="dk1"/>
              </a:buClr>
              <a:buSzPts val="1452"/>
              <a:buNone/>
              <a:defRPr sz="1452"/>
            </a:lvl9pPr>
          </a:lstStyle>
          <a:p/>
        </p:txBody>
      </p:sp>
      <p:sp>
        <p:nvSpPr>
          <p:cNvPr id="34" name="Google Shape;34;p5"/>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041" y="365798"/>
            <a:ext cx="10515839" cy="1324939"/>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9" name="Google Shape;39;p6"/>
          <p:cNvSpPr txBox="1"/>
          <p:nvPr>
            <p:ph idx="1" type="body"/>
          </p:nvPr>
        </p:nvSpPr>
        <p:spPr>
          <a:xfrm>
            <a:off x="839041" y="1680657"/>
            <a:ext cx="5159039" cy="823766"/>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177"/>
              <a:buNone/>
              <a:defRPr b="1" sz="2177"/>
            </a:lvl1pPr>
            <a:lvl2pPr indent="-228600" lvl="1" marL="914400" algn="l">
              <a:lnSpc>
                <a:spcPct val="93000"/>
              </a:lnSpc>
              <a:spcBef>
                <a:spcPts val="1293"/>
              </a:spcBef>
              <a:spcAft>
                <a:spcPts val="0"/>
              </a:spcAft>
              <a:buSzPts val="1814"/>
              <a:buNone/>
              <a:defRPr b="1" sz="1814"/>
            </a:lvl2pPr>
            <a:lvl3pPr indent="-228600" lvl="2" marL="1371600" algn="l">
              <a:lnSpc>
                <a:spcPct val="93000"/>
              </a:lnSpc>
              <a:spcBef>
                <a:spcPts val="1032"/>
              </a:spcBef>
              <a:spcAft>
                <a:spcPts val="0"/>
              </a:spcAft>
              <a:buSzPts val="1633"/>
              <a:buNone/>
              <a:defRPr b="1" sz="1633"/>
            </a:lvl3pPr>
            <a:lvl4pPr indent="-228600" lvl="3" marL="1828800" algn="l">
              <a:lnSpc>
                <a:spcPct val="93000"/>
              </a:lnSpc>
              <a:spcBef>
                <a:spcPts val="771"/>
              </a:spcBef>
              <a:spcAft>
                <a:spcPts val="0"/>
              </a:spcAft>
              <a:buSzPts val="1452"/>
              <a:buNone/>
              <a:defRPr b="1" sz="1452"/>
            </a:lvl4pPr>
            <a:lvl5pPr indent="-228600" lvl="4" marL="2286000" algn="l">
              <a:lnSpc>
                <a:spcPct val="93000"/>
              </a:lnSpc>
              <a:spcBef>
                <a:spcPts val="522"/>
              </a:spcBef>
              <a:spcAft>
                <a:spcPts val="0"/>
              </a:spcAft>
              <a:buSzPts val="1452"/>
              <a:buNone/>
              <a:defRPr b="1" sz="1452"/>
            </a:lvl5pPr>
            <a:lvl6pPr indent="-228600" lvl="5" marL="2743200" algn="l">
              <a:lnSpc>
                <a:spcPct val="90000"/>
              </a:lnSpc>
              <a:spcBef>
                <a:spcPts val="454"/>
              </a:spcBef>
              <a:spcAft>
                <a:spcPts val="0"/>
              </a:spcAft>
              <a:buClr>
                <a:schemeClr val="dk1"/>
              </a:buClr>
              <a:buSzPts val="1452"/>
              <a:buNone/>
              <a:defRPr b="1" sz="1452"/>
            </a:lvl6pPr>
            <a:lvl7pPr indent="-228600" lvl="6" marL="3200400" algn="l">
              <a:lnSpc>
                <a:spcPct val="90000"/>
              </a:lnSpc>
              <a:spcBef>
                <a:spcPts val="454"/>
              </a:spcBef>
              <a:spcAft>
                <a:spcPts val="0"/>
              </a:spcAft>
              <a:buClr>
                <a:schemeClr val="dk1"/>
              </a:buClr>
              <a:buSzPts val="1452"/>
              <a:buNone/>
              <a:defRPr b="1" sz="1452"/>
            </a:lvl7pPr>
            <a:lvl8pPr indent="-228600" lvl="7" marL="3657600" algn="l">
              <a:lnSpc>
                <a:spcPct val="90000"/>
              </a:lnSpc>
              <a:spcBef>
                <a:spcPts val="454"/>
              </a:spcBef>
              <a:spcAft>
                <a:spcPts val="0"/>
              </a:spcAft>
              <a:buClr>
                <a:schemeClr val="dk1"/>
              </a:buClr>
              <a:buSzPts val="1452"/>
              <a:buNone/>
              <a:defRPr b="1" sz="1452"/>
            </a:lvl8pPr>
            <a:lvl9pPr indent="-228600" lvl="8" marL="4114800" algn="l">
              <a:lnSpc>
                <a:spcPct val="90000"/>
              </a:lnSpc>
              <a:spcBef>
                <a:spcPts val="454"/>
              </a:spcBef>
              <a:spcAft>
                <a:spcPts val="0"/>
              </a:spcAft>
              <a:buClr>
                <a:schemeClr val="dk1"/>
              </a:buClr>
              <a:buSzPts val="1452"/>
              <a:buNone/>
              <a:defRPr b="1" sz="1452"/>
            </a:lvl9pPr>
          </a:lstStyle>
          <a:p/>
        </p:txBody>
      </p:sp>
      <p:sp>
        <p:nvSpPr>
          <p:cNvPr id="40" name="Google Shape;40;p6"/>
          <p:cNvSpPr txBox="1"/>
          <p:nvPr>
            <p:ph idx="2" type="body"/>
          </p:nvPr>
        </p:nvSpPr>
        <p:spPr>
          <a:xfrm>
            <a:off x="839041" y="2504424"/>
            <a:ext cx="5159039" cy="3685346"/>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41" name="Google Shape;41;p6"/>
          <p:cNvSpPr txBox="1"/>
          <p:nvPr>
            <p:ph idx="3" type="body"/>
          </p:nvPr>
        </p:nvSpPr>
        <p:spPr>
          <a:xfrm>
            <a:off x="6172801" y="1680657"/>
            <a:ext cx="5182079" cy="823766"/>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0"/>
              </a:spcBef>
              <a:spcAft>
                <a:spcPts val="0"/>
              </a:spcAft>
              <a:buSzPts val="2177"/>
              <a:buNone/>
              <a:defRPr b="1" sz="2177"/>
            </a:lvl1pPr>
            <a:lvl2pPr indent="-228600" lvl="1" marL="914400" algn="l">
              <a:lnSpc>
                <a:spcPct val="93000"/>
              </a:lnSpc>
              <a:spcBef>
                <a:spcPts val="1293"/>
              </a:spcBef>
              <a:spcAft>
                <a:spcPts val="0"/>
              </a:spcAft>
              <a:buSzPts val="1814"/>
              <a:buNone/>
              <a:defRPr b="1" sz="1814"/>
            </a:lvl2pPr>
            <a:lvl3pPr indent="-228600" lvl="2" marL="1371600" algn="l">
              <a:lnSpc>
                <a:spcPct val="93000"/>
              </a:lnSpc>
              <a:spcBef>
                <a:spcPts val="1032"/>
              </a:spcBef>
              <a:spcAft>
                <a:spcPts val="0"/>
              </a:spcAft>
              <a:buSzPts val="1633"/>
              <a:buNone/>
              <a:defRPr b="1" sz="1633"/>
            </a:lvl3pPr>
            <a:lvl4pPr indent="-228600" lvl="3" marL="1828800" algn="l">
              <a:lnSpc>
                <a:spcPct val="93000"/>
              </a:lnSpc>
              <a:spcBef>
                <a:spcPts val="771"/>
              </a:spcBef>
              <a:spcAft>
                <a:spcPts val="0"/>
              </a:spcAft>
              <a:buSzPts val="1452"/>
              <a:buNone/>
              <a:defRPr b="1" sz="1452"/>
            </a:lvl4pPr>
            <a:lvl5pPr indent="-228600" lvl="4" marL="2286000" algn="l">
              <a:lnSpc>
                <a:spcPct val="93000"/>
              </a:lnSpc>
              <a:spcBef>
                <a:spcPts val="522"/>
              </a:spcBef>
              <a:spcAft>
                <a:spcPts val="0"/>
              </a:spcAft>
              <a:buSzPts val="1452"/>
              <a:buNone/>
              <a:defRPr b="1" sz="1452"/>
            </a:lvl5pPr>
            <a:lvl6pPr indent="-228600" lvl="5" marL="2743200" algn="l">
              <a:lnSpc>
                <a:spcPct val="90000"/>
              </a:lnSpc>
              <a:spcBef>
                <a:spcPts val="454"/>
              </a:spcBef>
              <a:spcAft>
                <a:spcPts val="0"/>
              </a:spcAft>
              <a:buClr>
                <a:schemeClr val="dk1"/>
              </a:buClr>
              <a:buSzPts val="1452"/>
              <a:buNone/>
              <a:defRPr b="1" sz="1452"/>
            </a:lvl6pPr>
            <a:lvl7pPr indent="-228600" lvl="6" marL="3200400" algn="l">
              <a:lnSpc>
                <a:spcPct val="90000"/>
              </a:lnSpc>
              <a:spcBef>
                <a:spcPts val="454"/>
              </a:spcBef>
              <a:spcAft>
                <a:spcPts val="0"/>
              </a:spcAft>
              <a:buClr>
                <a:schemeClr val="dk1"/>
              </a:buClr>
              <a:buSzPts val="1452"/>
              <a:buNone/>
              <a:defRPr b="1" sz="1452"/>
            </a:lvl7pPr>
            <a:lvl8pPr indent="-228600" lvl="7" marL="3657600" algn="l">
              <a:lnSpc>
                <a:spcPct val="90000"/>
              </a:lnSpc>
              <a:spcBef>
                <a:spcPts val="454"/>
              </a:spcBef>
              <a:spcAft>
                <a:spcPts val="0"/>
              </a:spcAft>
              <a:buClr>
                <a:schemeClr val="dk1"/>
              </a:buClr>
              <a:buSzPts val="1452"/>
              <a:buNone/>
              <a:defRPr b="1" sz="1452"/>
            </a:lvl8pPr>
            <a:lvl9pPr indent="-228600" lvl="8" marL="4114800" algn="l">
              <a:lnSpc>
                <a:spcPct val="90000"/>
              </a:lnSpc>
              <a:spcBef>
                <a:spcPts val="454"/>
              </a:spcBef>
              <a:spcAft>
                <a:spcPts val="0"/>
              </a:spcAft>
              <a:buClr>
                <a:schemeClr val="dk1"/>
              </a:buClr>
              <a:buSzPts val="1452"/>
              <a:buNone/>
              <a:defRPr b="1" sz="1452"/>
            </a:lvl9pPr>
          </a:lstStyle>
          <a:p/>
        </p:txBody>
      </p:sp>
      <p:sp>
        <p:nvSpPr>
          <p:cNvPr id="42" name="Google Shape;42;p6"/>
          <p:cNvSpPr txBox="1"/>
          <p:nvPr>
            <p:ph idx="4" type="body"/>
          </p:nvPr>
        </p:nvSpPr>
        <p:spPr>
          <a:xfrm>
            <a:off x="6172801" y="2504424"/>
            <a:ext cx="5182079" cy="3685346"/>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93"/>
              </a:spcBef>
              <a:spcAft>
                <a:spcPts val="0"/>
              </a:spcAft>
              <a:buSzPts val="1400"/>
              <a:buNone/>
              <a:defRPr/>
            </a:lvl2pPr>
            <a:lvl3pPr indent="-228600" lvl="2" marL="1371600" algn="l">
              <a:lnSpc>
                <a:spcPct val="93000"/>
              </a:lnSpc>
              <a:spcBef>
                <a:spcPts val="1032"/>
              </a:spcBef>
              <a:spcAft>
                <a:spcPts val="0"/>
              </a:spcAft>
              <a:buSzPts val="1400"/>
              <a:buNone/>
              <a:defRPr/>
            </a:lvl3pPr>
            <a:lvl4pPr indent="-228600" lvl="3" marL="1828800" algn="l">
              <a:lnSpc>
                <a:spcPct val="93000"/>
              </a:lnSpc>
              <a:spcBef>
                <a:spcPts val="771"/>
              </a:spcBef>
              <a:spcAft>
                <a:spcPts val="0"/>
              </a:spcAft>
              <a:buSzPts val="1400"/>
              <a:buNone/>
              <a:defRPr/>
            </a:lvl4pPr>
            <a:lvl5pPr indent="-228600" lvl="4" marL="2286000" algn="l">
              <a:lnSpc>
                <a:spcPct val="93000"/>
              </a:lnSpc>
              <a:spcBef>
                <a:spcPts val="522"/>
              </a:spcBef>
              <a:spcAft>
                <a:spcPts val="0"/>
              </a:spcAft>
              <a:buSzPts val="1400"/>
              <a:buNone/>
              <a:defRPr/>
            </a:lvl5pPr>
            <a:lvl6pPr indent="-342900" lvl="5" marL="2743200" algn="l">
              <a:lnSpc>
                <a:spcPct val="90000"/>
              </a:lnSpc>
              <a:spcBef>
                <a:spcPts val="454"/>
              </a:spcBef>
              <a:spcAft>
                <a:spcPts val="0"/>
              </a:spcAft>
              <a:buClr>
                <a:schemeClr val="dk1"/>
              </a:buClr>
              <a:buSzPts val="1800"/>
              <a:buChar char="•"/>
              <a:defRPr/>
            </a:lvl6pPr>
            <a:lvl7pPr indent="-342900" lvl="6" marL="3200400" algn="l">
              <a:lnSpc>
                <a:spcPct val="90000"/>
              </a:lnSpc>
              <a:spcBef>
                <a:spcPts val="454"/>
              </a:spcBef>
              <a:spcAft>
                <a:spcPts val="0"/>
              </a:spcAft>
              <a:buClr>
                <a:schemeClr val="dk1"/>
              </a:buClr>
              <a:buSzPts val="1800"/>
              <a:buChar char="•"/>
              <a:defRPr/>
            </a:lvl7pPr>
            <a:lvl8pPr indent="-342900" lvl="7" marL="3657600" algn="l">
              <a:lnSpc>
                <a:spcPct val="90000"/>
              </a:lnSpc>
              <a:spcBef>
                <a:spcPts val="454"/>
              </a:spcBef>
              <a:spcAft>
                <a:spcPts val="0"/>
              </a:spcAft>
              <a:buClr>
                <a:schemeClr val="dk1"/>
              </a:buClr>
              <a:buSzPts val="1800"/>
              <a:buChar char="•"/>
              <a:defRPr/>
            </a:lvl8pPr>
            <a:lvl9pPr indent="-342900" lvl="8" marL="4114800" algn="l">
              <a:lnSpc>
                <a:spcPct val="90000"/>
              </a:lnSpc>
              <a:spcBef>
                <a:spcPts val="454"/>
              </a:spcBef>
              <a:spcAft>
                <a:spcPts val="0"/>
              </a:spcAft>
              <a:buClr>
                <a:schemeClr val="dk1"/>
              </a:buClr>
              <a:buSzPts val="1800"/>
              <a:buChar char="•"/>
              <a:defRPr/>
            </a:lvl9pPr>
          </a:lstStyle>
          <a:p/>
        </p:txBody>
      </p:sp>
      <p:sp>
        <p:nvSpPr>
          <p:cNvPr id="43" name="Google Shape;43;p6"/>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8" name="Google Shape;48;p7"/>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041" y="456528"/>
            <a:ext cx="3932160" cy="1601448"/>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sz="2903"/>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7" name="Google Shape;57;p9"/>
          <p:cNvSpPr txBox="1"/>
          <p:nvPr>
            <p:ph idx="1" type="body"/>
          </p:nvPr>
        </p:nvSpPr>
        <p:spPr>
          <a:xfrm>
            <a:off x="5184001" y="987944"/>
            <a:ext cx="6170880" cy="487347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sz="2903"/>
            </a:lvl1pPr>
            <a:lvl2pPr indent="-228600" lvl="1" marL="914400" algn="l">
              <a:lnSpc>
                <a:spcPct val="93000"/>
              </a:lnSpc>
              <a:spcBef>
                <a:spcPts val="1293"/>
              </a:spcBef>
              <a:spcAft>
                <a:spcPts val="0"/>
              </a:spcAft>
              <a:buSzPts val="1400"/>
              <a:buNone/>
              <a:defRPr sz="2540"/>
            </a:lvl2pPr>
            <a:lvl3pPr indent="-228600" lvl="2" marL="1371600" algn="l">
              <a:lnSpc>
                <a:spcPct val="93000"/>
              </a:lnSpc>
              <a:spcBef>
                <a:spcPts val="1032"/>
              </a:spcBef>
              <a:spcAft>
                <a:spcPts val="0"/>
              </a:spcAft>
              <a:buSzPts val="1400"/>
              <a:buNone/>
              <a:defRPr sz="2177"/>
            </a:lvl3pPr>
            <a:lvl4pPr indent="-228600" lvl="3" marL="1828800" algn="l">
              <a:lnSpc>
                <a:spcPct val="93000"/>
              </a:lnSpc>
              <a:spcBef>
                <a:spcPts val="771"/>
              </a:spcBef>
              <a:spcAft>
                <a:spcPts val="0"/>
              </a:spcAft>
              <a:buSzPts val="1400"/>
              <a:buNone/>
              <a:defRPr sz="1814"/>
            </a:lvl4pPr>
            <a:lvl5pPr indent="-228600" lvl="4" marL="2286000" algn="l">
              <a:lnSpc>
                <a:spcPct val="93000"/>
              </a:lnSpc>
              <a:spcBef>
                <a:spcPts val="522"/>
              </a:spcBef>
              <a:spcAft>
                <a:spcPts val="0"/>
              </a:spcAft>
              <a:buSzPts val="1400"/>
              <a:buNone/>
              <a:defRPr sz="1814"/>
            </a:lvl5pPr>
            <a:lvl6pPr indent="-343789" lvl="5" marL="2743200" algn="l">
              <a:lnSpc>
                <a:spcPct val="90000"/>
              </a:lnSpc>
              <a:spcBef>
                <a:spcPts val="454"/>
              </a:spcBef>
              <a:spcAft>
                <a:spcPts val="0"/>
              </a:spcAft>
              <a:buClr>
                <a:schemeClr val="dk1"/>
              </a:buClr>
              <a:buSzPts val="1814"/>
              <a:buChar char="•"/>
              <a:defRPr sz="1814"/>
            </a:lvl6pPr>
            <a:lvl7pPr indent="-343789" lvl="6" marL="3200400" algn="l">
              <a:lnSpc>
                <a:spcPct val="90000"/>
              </a:lnSpc>
              <a:spcBef>
                <a:spcPts val="454"/>
              </a:spcBef>
              <a:spcAft>
                <a:spcPts val="0"/>
              </a:spcAft>
              <a:buClr>
                <a:schemeClr val="dk1"/>
              </a:buClr>
              <a:buSzPts val="1814"/>
              <a:buChar char="•"/>
              <a:defRPr sz="1814"/>
            </a:lvl7pPr>
            <a:lvl8pPr indent="-343789" lvl="7" marL="3657600" algn="l">
              <a:lnSpc>
                <a:spcPct val="90000"/>
              </a:lnSpc>
              <a:spcBef>
                <a:spcPts val="454"/>
              </a:spcBef>
              <a:spcAft>
                <a:spcPts val="0"/>
              </a:spcAft>
              <a:buClr>
                <a:schemeClr val="dk1"/>
              </a:buClr>
              <a:buSzPts val="1814"/>
              <a:buChar char="•"/>
              <a:defRPr sz="1814"/>
            </a:lvl8pPr>
            <a:lvl9pPr indent="-343789" lvl="8" marL="4114800" algn="l">
              <a:lnSpc>
                <a:spcPct val="90000"/>
              </a:lnSpc>
              <a:spcBef>
                <a:spcPts val="454"/>
              </a:spcBef>
              <a:spcAft>
                <a:spcPts val="0"/>
              </a:spcAft>
              <a:buClr>
                <a:schemeClr val="dk1"/>
              </a:buClr>
              <a:buSzPts val="1814"/>
              <a:buChar char="•"/>
              <a:defRPr sz="1814"/>
            </a:lvl9pPr>
          </a:lstStyle>
          <a:p/>
        </p:txBody>
      </p:sp>
      <p:sp>
        <p:nvSpPr>
          <p:cNvPr id="58" name="Google Shape;58;p9"/>
          <p:cNvSpPr txBox="1"/>
          <p:nvPr>
            <p:ph idx="2" type="body"/>
          </p:nvPr>
        </p:nvSpPr>
        <p:spPr>
          <a:xfrm>
            <a:off x="839041" y="2057977"/>
            <a:ext cx="3932160" cy="381064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52"/>
              <a:buNone/>
              <a:defRPr sz="1452"/>
            </a:lvl1pPr>
            <a:lvl2pPr indent="-228600" lvl="1" marL="914400" algn="l">
              <a:lnSpc>
                <a:spcPct val="93000"/>
              </a:lnSpc>
              <a:spcBef>
                <a:spcPts val="1293"/>
              </a:spcBef>
              <a:spcAft>
                <a:spcPts val="0"/>
              </a:spcAft>
              <a:buSzPts val="1270"/>
              <a:buNone/>
              <a:defRPr sz="1270"/>
            </a:lvl2pPr>
            <a:lvl3pPr indent="-228600" lvl="2" marL="1371600" algn="l">
              <a:lnSpc>
                <a:spcPct val="93000"/>
              </a:lnSpc>
              <a:spcBef>
                <a:spcPts val="1032"/>
              </a:spcBef>
              <a:spcAft>
                <a:spcPts val="0"/>
              </a:spcAft>
              <a:buSzPts val="1089"/>
              <a:buNone/>
              <a:defRPr sz="1089"/>
            </a:lvl3pPr>
            <a:lvl4pPr indent="-228600" lvl="3" marL="1828800" algn="l">
              <a:lnSpc>
                <a:spcPct val="93000"/>
              </a:lnSpc>
              <a:spcBef>
                <a:spcPts val="771"/>
              </a:spcBef>
              <a:spcAft>
                <a:spcPts val="0"/>
              </a:spcAft>
              <a:buSzPts val="907"/>
              <a:buNone/>
              <a:defRPr sz="907"/>
            </a:lvl4pPr>
            <a:lvl5pPr indent="-228600" lvl="4" marL="2286000" algn="l">
              <a:lnSpc>
                <a:spcPct val="93000"/>
              </a:lnSpc>
              <a:spcBef>
                <a:spcPts val="522"/>
              </a:spcBef>
              <a:spcAft>
                <a:spcPts val="0"/>
              </a:spcAft>
              <a:buSzPts val="907"/>
              <a:buNone/>
              <a:defRPr sz="907"/>
            </a:lvl5pPr>
            <a:lvl6pPr indent="-228600" lvl="5" marL="2743200" algn="l">
              <a:lnSpc>
                <a:spcPct val="90000"/>
              </a:lnSpc>
              <a:spcBef>
                <a:spcPts val="454"/>
              </a:spcBef>
              <a:spcAft>
                <a:spcPts val="0"/>
              </a:spcAft>
              <a:buClr>
                <a:schemeClr val="dk1"/>
              </a:buClr>
              <a:buSzPts val="907"/>
              <a:buNone/>
              <a:defRPr sz="907"/>
            </a:lvl6pPr>
            <a:lvl7pPr indent="-228600" lvl="6" marL="3200400" algn="l">
              <a:lnSpc>
                <a:spcPct val="90000"/>
              </a:lnSpc>
              <a:spcBef>
                <a:spcPts val="454"/>
              </a:spcBef>
              <a:spcAft>
                <a:spcPts val="0"/>
              </a:spcAft>
              <a:buClr>
                <a:schemeClr val="dk1"/>
              </a:buClr>
              <a:buSzPts val="907"/>
              <a:buNone/>
              <a:defRPr sz="907"/>
            </a:lvl7pPr>
            <a:lvl8pPr indent="-228600" lvl="7" marL="3657600" algn="l">
              <a:lnSpc>
                <a:spcPct val="90000"/>
              </a:lnSpc>
              <a:spcBef>
                <a:spcPts val="454"/>
              </a:spcBef>
              <a:spcAft>
                <a:spcPts val="0"/>
              </a:spcAft>
              <a:buClr>
                <a:schemeClr val="dk1"/>
              </a:buClr>
              <a:buSzPts val="907"/>
              <a:buNone/>
              <a:defRPr sz="907"/>
            </a:lvl8pPr>
            <a:lvl9pPr indent="-228600" lvl="8" marL="4114800" algn="l">
              <a:lnSpc>
                <a:spcPct val="90000"/>
              </a:lnSpc>
              <a:spcBef>
                <a:spcPts val="454"/>
              </a:spcBef>
              <a:spcAft>
                <a:spcPts val="0"/>
              </a:spcAft>
              <a:buClr>
                <a:schemeClr val="dk1"/>
              </a:buClr>
              <a:buSzPts val="907"/>
              <a:buNone/>
              <a:defRPr sz="907"/>
            </a:lvl9pPr>
          </a:lstStyle>
          <a:p/>
        </p:txBody>
      </p:sp>
      <p:sp>
        <p:nvSpPr>
          <p:cNvPr id="59" name="Google Shape;59;p9"/>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041" y="456528"/>
            <a:ext cx="3932160" cy="1601448"/>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sz="2903"/>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4" name="Google Shape;64;p10"/>
          <p:cNvSpPr/>
          <p:nvPr>
            <p:ph idx="2" type="pic"/>
          </p:nvPr>
        </p:nvSpPr>
        <p:spPr>
          <a:xfrm>
            <a:off x="5184001" y="987944"/>
            <a:ext cx="6170880" cy="4873472"/>
          </a:xfrm>
          <a:prstGeom prst="rect">
            <a:avLst/>
          </a:prstGeom>
          <a:noFill/>
          <a:ln>
            <a:noFill/>
          </a:ln>
        </p:spPr>
      </p:sp>
      <p:sp>
        <p:nvSpPr>
          <p:cNvPr id="65" name="Google Shape;65;p10"/>
          <p:cNvSpPr txBox="1"/>
          <p:nvPr>
            <p:ph idx="1" type="body"/>
          </p:nvPr>
        </p:nvSpPr>
        <p:spPr>
          <a:xfrm>
            <a:off x="839041" y="2057977"/>
            <a:ext cx="3932160" cy="381064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52"/>
              <a:buNone/>
              <a:defRPr sz="1452"/>
            </a:lvl1pPr>
            <a:lvl2pPr indent="-228600" lvl="1" marL="914400" algn="l">
              <a:lnSpc>
                <a:spcPct val="93000"/>
              </a:lnSpc>
              <a:spcBef>
                <a:spcPts val="1293"/>
              </a:spcBef>
              <a:spcAft>
                <a:spcPts val="0"/>
              </a:spcAft>
              <a:buSzPts val="1270"/>
              <a:buNone/>
              <a:defRPr sz="1270"/>
            </a:lvl2pPr>
            <a:lvl3pPr indent="-228600" lvl="2" marL="1371600" algn="l">
              <a:lnSpc>
                <a:spcPct val="93000"/>
              </a:lnSpc>
              <a:spcBef>
                <a:spcPts val="1032"/>
              </a:spcBef>
              <a:spcAft>
                <a:spcPts val="0"/>
              </a:spcAft>
              <a:buSzPts val="1089"/>
              <a:buNone/>
              <a:defRPr sz="1089"/>
            </a:lvl3pPr>
            <a:lvl4pPr indent="-228600" lvl="3" marL="1828800" algn="l">
              <a:lnSpc>
                <a:spcPct val="93000"/>
              </a:lnSpc>
              <a:spcBef>
                <a:spcPts val="771"/>
              </a:spcBef>
              <a:spcAft>
                <a:spcPts val="0"/>
              </a:spcAft>
              <a:buSzPts val="907"/>
              <a:buNone/>
              <a:defRPr sz="907"/>
            </a:lvl4pPr>
            <a:lvl5pPr indent="-228600" lvl="4" marL="2286000" algn="l">
              <a:lnSpc>
                <a:spcPct val="93000"/>
              </a:lnSpc>
              <a:spcBef>
                <a:spcPts val="522"/>
              </a:spcBef>
              <a:spcAft>
                <a:spcPts val="0"/>
              </a:spcAft>
              <a:buSzPts val="907"/>
              <a:buNone/>
              <a:defRPr sz="907"/>
            </a:lvl5pPr>
            <a:lvl6pPr indent="-228600" lvl="5" marL="2743200" algn="l">
              <a:lnSpc>
                <a:spcPct val="90000"/>
              </a:lnSpc>
              <a:spcBef>
                <a:spcPts val="454"/>
              </a:spcBef>
              <a:spcAft>
                <a:spcPts val="0"/>
              </a:spcAft>
              <a:buClr>
                <a:schemeClr val="dk1"/>
              </a:buClr>
              <a:buSzPts val="907"/>
              <a:buNone/>
              <a:defRPr sz="907"/>
            </a:lvl6pPr>
            <a:lvl7pPr indent="-228600" lvl="6" marL="3200400" algn="l">
              <a:lnSpc>
                <a:spcPct val="90000"/>
              </a:lnSpc>
              <a:spcBef>
                <a:spcPts val="454"/>
              </a:spcBef>
              <a:spcAft>
                <a:spcPts val="0"/>
              </a:spcAft>
              <a:buClr>
                <a:schemeClr val="dk1"/>
              </a:buClr>
              <a:buSzPts val="907"/>
              <a:buNone/>
              <a:defRPr sz="907"/>
            </a:lvl7pPr>
            <a:lvl8pPr indent="-228600" lvl="7" marL="3657600" algn="l">
              <a:lnSpc>
                <a:spcPct val="90000"/>
              </a:lnSpc>
              <a:spcBef>
                <a:spcPts val="454"/>
              </a:spcBef>
              <a:spcAft>
                <a:spcPts val="0"/>
              </a:spcAft>
              <a:buClr>
                <a:schemeClr val="dk1"/>
              </a:buClr>
              <a:buSzPts val="907"/>
              <a:buNone/>
              <a:defRPr sz="907"/>
            </a:lvl8pPr>
            <a:lvl9pPr indent="-228600" lvl="8" marL="4114800" algn="l">
              <a:lnSpc>
                <a:spcPct val="90000"/>
              </a:lnSpc>
              <a:spcBef>
                <a:spcPts val="454"/>
              </a:spcBef>
              <a:spcAft>
                <a:spcPts val="0"/>
              </a:spcAft>
              <a:buClr>
                <a:schemeClr val="dk1"/>
              </a:buClr>
              <a:buSzPts val="907"/>
              <a:buNone/>
              <a:defRPr sz="907"/>
            </a:lvl9pPr>
          </a:lstStyle>
          <a:p/>
        </p:txBody>
      </p:sp>
      <p:sp>
        <p:nvSpPr>
          <p:cNvPr id="66" name="Google Shape;66;p10"/>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algn="l">
              <a:lnSpc>
                <a:spcPct val="93000"/>
              </a:lnSpc>
              <a:spcBef>
                <a:spcPts val="0"/>
              </a:spcBef>
              <a:spcAft>
                <a:spcPts val="0"/>
              </a:spcAft>
              <a:buNone/>
              <a:defRPr>
                <a:solidFill>
                  <a:srgbClr val="000000"/>
                </a:solidFill>
                <a:latin typeface="Arial"/>
                <a:ea typeface="Arial"/>
                <a:cs typeface="Arial"/>
                <a:sym typeface="Arial"/>
              </a:defRPr>
            </a:lvl1pPr>
            <a:lvl2pPr indent="0" lvl="1" marL="0" algn="l">
              <a:lnSpc>
                <a:spcPct val="93000"/>
              </a:lnSpc>
              <a:spcBef>
                <a:spcPts val="0"/>
              </a:spcBef>
              <a:spcAft>
                <a:spcPts val="0"/>
              </a:spcAft>
              <a:buNone/>
              <a:defRPr>
                <a:solidFill>
                  <a:srgbClr val="000000"/>
                </a:solidFill>
                <a:latin typeface="Arial"/>
                <a:ea typeface="Arial"/>
                <a:cs typeface="Arial"/>
                <a:sym typeface="Arial"/>
              </a:defRPr>
            </a:lvl2pPr>
            <a:lvl3pPr indent="0" lvl="2" marL="0" algn="l">
              <a:lnSpc>
                <a:spcPct val="93000"/>
              </a:lnSpc>
              <a:spcBef>
                <a:spcPts val="0"/>
              </a:spcBef>
              <a:spcAft>
                <a:spcPts val="0"/>
              </a:spcAft>
              <a:buNone/>
              <a:defRPr>
                <a:solidFill>
                  <a:srgbClr val="000000"/>
                </a:solidFill>
                <a:latin typeface="Arial"/>
                <a:ea typeface="Arial"/>
                <a:cs typeface="Arial"/>
                <a:sym typeface="Arial"/>
              </a:defRPr>
            </a:lvl3pPr>
            <a:lvl4pPr indent="0" lvl="3" marL="0" algn="l">
              <a:lnSpc>
                <a:spcPct val="93000"/>
              </a:lnSpc>
              <a:spcBef>
                <a:spcPts val="0"/>
              </a:spcBef>
              <a:spcAft>
                <a:spcPts val="0"/>
              </a:spcAft>
              <a:buNone/>
              <a:defRPr>
                <a:solidFill>
                  <a:srgbClr val="000000"/>
                </a:solidFill>
                <a:latin typeface="Arial"/>
                <a:ea typeface="Arial"/>
                <a:cs typeface="Arial"/>
                <a:sym typeface="Arial"/>
              </a:defRPr>
            </a:lvl4pPr>
            <a:lvl5pPr indent="0" lvl="4" marL="0" algn="l">
              <a:lnSpc>
                <a:spcPct val="93000"/>
              </a:lnSpc>
              <a:spcBef>
                <a:spcPts val="0"/>
              </a:spcBef>
              <a:spcAft>
                <a:spcPts val="0"/>
              </a:spcAft>
              <a:buNone/>
              <a:defRPr>
                <a:solidFill>
                  <a:srgbClr val="000000"/>
                </a:solidFill>
                <a:latin typeface="Arial"/>
                <a:ea typeface="Arial"/>
                <a:cs typeface="Arial"/>
                <a:sym typeface="Arial"/>
              </a:defRPr>
            </a:lvl5pPr>
            <a:lvl6pPr indent="0" lvl="5" marL="0" algn="l">
              <a:lnSpc>
                <a:spcPct val="93000"/>
              </a:lnSpc>
              <a:spcBef>
                <a:spcPts val="0"/>
              </a:spcBef>
              <a:spcAft>
                <a:spcPts val="0"/>
              </a:spcAft>
              <a:buNone/>
              <a:defRPr>
                <a:solidFill>
                  <a:srgbClr val="000000"/>
                </a:solidFill>
                <a:latin typeface="Arial"/>
                <a:ea typeface="Arial"/>
                <a:cs typeface="Arial"/>
                <a:sym typeface="Arial"/>
              </a:defRPr>
            </a:lvl6pPr>
            <a:lvl7pPr indent="0" lvl="6" marL="0" algn="l">
              <a:lnSpc>
                <a:spcPct val="93000"/>
              </a:lnSpc>
              <a:spcBef>
                <a:spcPts val="0"/>
              </a:spcBef>
              <a:spcAft>
                <a:spcPts val="0"/>
              </a:spcAft>
              <a:buNone/>
              <a:defRPr>
                <a:solidFill>
                  <a:srgbClr val="000000"/>
                </a:solidFill>
                <a:latin typeface="Arial"/>
                <a:ea typeface="Arial"/>
                <a:cs typeface="Arial"/>
                <a:sym typeface="Arial"/>
              </a:defRPr>
            </a:lvl7pPr>
            <a:lvl8pPr indent="0" lvl="7" marL="0" algn="l">
              <a:lnSpc>
                <a:spcPct val="93000"/>
              </a:lnSpc>
              <a:spcBef>
                <a:spcPts val="0"/>
              </a:spcBef>
              <a:spcAft>
                <a:spcPts val="0"/>
              </a:spcAft>
              <a:buNone/>
              <a:defRPr>
                <a:solidFill>
                  <a:srgbClr val="000000"/>
                </a:solidFill>
                <a:latin typeface="Arial"/>
                <a:ea typeface="Arial"/>
                <a:cs typeface="Arial"/>
                <a:sym typeface="Arial"/>
              </a:defRPr>
            </a:lvl8pPr>
            <a:lvl9pPr indent="0" lvl="8" marL="0" algn="l">
              <a:lnSpc>
                <a:spcPct val="93000"/>
              </a:lnSpc>
              <a:spcBef>
                <a:spcPts val="0"/>
              </a:spcBef>
              <a:spcAft>
                <a:spcPts val="0"/>
              </a:spcAft>
              <a:buNone/>
              <a:defRPr>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 y="0"/>
            <a:ext cx="12192000" cy="6858000"/>
          </a:xfrm>
          <a:prstGeom prst="rect">
            <a:avLst/>
          </a:prstGeom>
          <a:noFill/>
          <a:ln>
            <a:noFill/>
          </a:ln>
        </p:spPr>
      </p:pic>
      <p:sp>
        <p:nvSpPr>
          <p:cNvPr id="7" name="Google Shape;7;p1"/>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SzPts val="1400"/>
              <a:buNone/>
              <a:defRPr b="1" i="0" sz="3266"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SzPts val="1400"/>
              <a:buNone/>
              <a:defRPr b="0" i="0" sz="2903" u="none" cap="none" strike="noStrike">
                <a:solidFill>
                  <a:srgbClr val="000000"/>
                </a:solidFill>
                <a:latin typeface="Arial"/>
                <a:ea typeface="Arial"/>
                <a:cs typeface="Arial"/>
                <a:sym typeface="Arial"/>
              </a:defRPr>
            </a:lvl1pPr>
            <a:lvl2pPr indent="-228600" lvl="1" marL="914400" marR="0" rtl="0" algn="l">
              <a:lnSpc>
                <a:spcPct val="93000"/>
              </a:lnSpc>
              <a:spcBef>
                <a:spcPts val="1293"/>
              </a:spcBef>
              <a:spcAft>
                <a:spcPts val="0"/>
              </a:spcAft>
              <a:buSzPts val="1400"/>
              <a:buNone/>
              <a:defRPr b="0" i="0" sz="2540" u="none" cap="none" strike="noStrike">
                <a:solidFill>
                  <a:srgbClr val="000000"/>
                </a:solidFill>
                <a:latin typeface="Arial"/>
                <a:ea typeface="Arial"/>
                <a:cs typeface="Arial"/>
                <a:sym typeface="Arial"/>
              </a:defRPr>
            </a:lvl2pPr>
            <a:lvl3pPr indent="-228600" lvl="2" marL="1371600" marR="0" rtl="0" algn="l">
              <a:lnSpc>
                <a:spcPct val="93000"/>
              </a:lnSpc>
              <a:spcBef>
                <a:spcPts val="1032"/>
              </a:spcBef>
              <a:spcAft>
                <a:spcPts val="0"/>
              </a:spcAft>
              <a:buSzPts val="1400"/>
              <a:buNone/>
              <a:defRPr b="0" i="0" sz="2177" u="none" cap="none" strike="noStrike">
                <a:solidFill>
                  <a:srgbClr val="000000"/>
                </a:solidFill>
                <a:latin typeface="Arial"/>
                <a:ea typeface="Arial"/>
                <a:cs typeface="Arial"/>
                <a:sym typeface="Arial"/>
              </a:defRPr>
            </a:lvl3pPr>
            <a:lvl4pPr indent="-228600" lvl="3" marL="1828800" marR="0" rtl="0" algn="l">
              <a:lnSpc>
                <a:spcPct val="93000"/>
              </a:lnSpc>
              <a:spcBef>
                <a:spcPts val="771"/>
              </a:spcBef>
              <a:spcAft>
                <a:spcPts val="0"/>
              </a:spcAft>
              <a:buSzPts val="1400"/>
              <a:buNone/>
              <a:defRPr b="0" i="0" sz="1814" u="none" cap="none" strike="noStrike">
                <a:solidFill>
                  <a:srgbClr val="000000"/>
                </a:solidFill>
                <a:latin typeface="Arial"/>
                <a:ea typeface="Arial"/>
                <a:cs typeface="Arial"/>
                <a:sym typeface="Arial"/>
              </a:defRPr>
            </a:lvl4pPr>
            <a:lvl5pPr indent="-228600" lvl="4" marL="2286000" marR="0" rtl="0" algn="l">
              <a:lnSpc>
                <a:spcPct val="93000"/>
              </a:lnSpc>
              <a:spcBef>
                <a:spcPts val="522"/>
              </a:spcBef>
              <a:spcAft>
                <a:spcPts val="0"/>
              </a:spcAft>
              <a:buSzPts val="1400"/>
              <a:buNone/>
              <a:defRPr b="0" i="0" sz="1814" u="none" cap="none" strike="noStrike">
                <a:solidFill>
                  <a:srgbClr val="000000"/>
                </a:solidFill>
                <a:latin typeface="Arial"/>
                <a:ea typeface="Arial"/>
                <a:cs typeface="Arial"/>
                <a:sym typeface="Arial"/>
              </a:defRPr>
            </a:lvl5pPr>
            <a:lvl6pPr indent="-332295" lvl="5" marL="27432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6pPr>
            <a:lvl7pPr indent="-332295" lvl="6" marL="32004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7pPr>
            <a:lvl8pPr indent="-332295" lvl="7" marL="36576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8pPr>
            <a:lvl9pPr indent="-332295" lvl="8" marL="4114800" marR="0" rtl="0" algn="l">
              <a:lnSpc>
                <a:spcPct val="90000"/>
              </a:lnSpc>
              <a:spcBef>
                <a:spcPts val="454"/>
              </a:spcBef>
              <a:spcAft>
                <a:spcPts val="0"/>
              </a:spcAft>
              <a:buClr>
                <a:schemeClr val="dk1"/>
              </a:buClr>
              <a:buSzPts val="1633"/>
              <a:buFont typeface="Arial"/>
              <a:buChar char="•"/>
              <a:defRPr b="0" i="0" sz="1633"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608641" y="6247376"/>
            <a:ext cx="2835839" cy="469489"/>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1" type="ftr"/>
          </p:nvPr>
        </p:nvSpPr>
        <p:spPr>
          <a:xfrm>
            <a:off x="4170240" y="6247376"/>
            <a:ext cx="3861121" cy="469489"/>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 name="Google Shape;11;p1"/>
          <p:cNvSpPr txBox="1"/>
          <p:nvPr>
            <p:ph idx="12" type="sldNum"/>
          </p:nvPr>
        </p:nvSpPr>
        <p:spPr>
          <a:xfrm>
            <a:off x="8741761" y="6247376"/>
            <a:ext cx="2835839" cy="469489"/>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524481" y="1121879"/>
            <a:ext cx="9143040" cy="2387771"/>
          </a:xfrm>
          <a:prstGeom prst="rect">
            <a:avLst/>
          </a:prstGeom>
          <a:noFill/>
          <a:ln>
            <a:noFill/>
          </a:ln>
        </p:spPr>
        <p:txBody>
          <a:bodyPr anchorCtr="0" anchor="b" bIns="0" lIns="0" spcFirstLastPara="1" rIns="0" wrap="square" tIns="0">
            <a:noAutofit/>
          </a:bodyPr>
          <a:lstStyle/>
          <a:p>
            <a:pPr indent="0" lvl="0" marL="0" rtl="0" algn="ctr">
              <a:lnSpc>
                <a:spcPct val="93000"/>
              </a:lnSpc>
              <a:spcBef>
                <a:spcPts val="0"/>
              </a:spcBef>
              <a:spcAft>
                <a:spcPts val="0"/>
              </a:spcAft>
              <a:buNone/>
            </a:pPr>
            <a:r>
              <a:rPr lang="pt-BR"/>
              <a:t>Técnicas de leitura:</a:t>
            </a:r>
            <a:endParaRPr/>
          </a:p>
        </p:txBody>
      </p:sp>
      <p:sp>
        <p:nvSpPr>
          <p:cNvPr id="91" name="Google Shape;91;p14"/>
          <p:cNvSpPr txBox="1"/>
          <p:nvPr>
            <p:ph idx="1" type="subTitle"/>
          </p:nvPr>
        </p:nvSpPr>
        <p:spPr>
          <a:xfrm>
            <a:off x="1524481" y="3601819"/>
            <a:ext cx="9143040" cy="1656174"/>
          </a:xfrm>
          <a:prstGeom prst="rect">
            <a:avLst/>
          </a:prstGeom>
          <a:noFill/>
          <a:ln>
            <a:noFill/>
          </a:ln>
        </p:spPr>
        <p:txBody>
          <a:bodyPr anchorCtr="0" anchor="t" bIns="0" lIns="0" spcFirstLastPara="1" rIns="0" wrap="square" tIns="28075">
            <a:noAutofit/>
          </a:bodyPr>
          <a:lstStyle/>
          <a:p>
            <a:pPr indent="0" lvl="0" marL="0" rtl="0" algn="ctr">
              <a:lnSpc>
                <a:spcPct val="93000"/>
              </a:lnSpc>
              <a:spcBef>
                <a:spcPts val="0"/>
              </a:spcBef>
              <a:spcAft>
                <a:spcPts val="0"/>
              </a:spcAft>
              <a:buSzPts val="2100"/>
              <a:buNone/>
            </a:pPr>
            <a:r>
              <a:rPr lang="pt-BR"/>
              <a:t>Reading skills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t/>
            </a:r>
            <a:endParaRPr/>
          </a:p>
        </p:txBody>
      </p:sp>
      <p:sp>
        <p:nvSpPr>
          <p:cNvPr id="147" name="Google Shape;147;p23"/>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rPr b="0" i="0" lang="pt-BR">
                <a:solidFill>
                  <a:srgbClr val="4D4D4D"/>
                </a:solidFill>
                <a:latin typeface="Arial"/>
                <a:ea typeface="Arial"/>
                <a:cs typeface="Arial"/>
                <a:sym typeface="Arial"/>
              </a:rPr>
              <a:t>“Passar levemente sobre”, esse é um dos significados atribuídos ao termo e que mais tem a ver com o sentido da técnica. A </a:t>
            </a:r>
            <a:r>
              <a:rPr b="1" i="0" lang="pt-BR">
                <a:solidFill>
                  <a:srgbClr val="4D4D4D"/>
                </a:solidFill>
                <a:latin typeface="Arial"/>
                <a:ea typeface="Arial"/>
                <a:cs typeface="Arial"/>
                <a:sym typeface="Arial"/>
              </a:rPr>
              <a:t>estratégia de leitura</a:t>
            </a:r>
            <a:r>
              <a:rPr b="0" i="0" lang="pt-BR">
                <a:solidFill>
                  <a:srgbClr val="4D4D4D"/>
                </a:solidFill>
                <a:latin typeface="Arial"/>
                <a:ea typeface="Arial"/>
                <a:cs typeface="Arial"/>
                <a:sym typeface="Arial"/>
              </a:rPr>
              <a:t> </a:t>
            </a:r>
            <a:r>
              <a:rPr b="0" i="1" lang="pt-BR">
                <a:solidFill>
                  <a:srgbClr val="4D4D4D"/>
                </a:solidFill>
                <a:latin typeface="Arial"/>
                <a:ea typeface="Arial"/>
                <a:cs typeface="Arial"/>
                <a:sym typeface="Arial"/>
              </a:rPr>
              <a:t>Skimming</a:t>
            </a:r>
            <a:r>
              <a:rPr b="0" i="0" lang="pt-BR">
                <a:solidFill>
                  <a:srgbClr val="4D4D4D"/>
                </a:solidFill>
                <a:latin typeface="Arial"/>
                <a:ea typeface="Arial"/>
                <a:cs typeface="Arial"/>
                <a:sym typeface="Arial"/>
              </a:rPr>
              <a:t> consiste em uma rápida e superficial “olhada” no texto, procurando explorar suas informações. Nessa hora, o leitor deve atentar-se para as pistas tipográficas (números, datas, gráficos, figuras, fotografias, palavras destacadas, cabeçalhos, etc.), cognatos, falsos cognatos e tudo o que possa ser tido como uma dica do que se trata a ideia geral do texto ou seu tema. Ou seja, essa técnica serve para que o leitor tenha uma compreensão geral (</a:t>
            </a:r>
            <a:r>
              <a:rPr b="0" i="1" lang="pt-BR">
                <a:solidFill>
                  <a:srgbClr val="4D4D4D"/>
                </a:solidFill>
                <a:latin typeface="Arial"/>
                <a:ea typeface="Arial"/>
                <a:cs typeface="Arial"/>
                <a:sym typeface="Arial"/>
              </a:rPr>
              <a:t>General comprehension</a:t>
            </a:r>
            <a:r>
              <a:rPr b="0" i="0" lang="pt-BR">
                <a:solidFill>
                  <a:srgbClr val="4D4D4D"/>
                </a:solidFill>
                <a:latin typeface="Arial"/>
                <a:ea typeface="Arial"/>
                <a:cs typeface="Arial"/>
                <a:sym typeface="Arial"/>
              </a:rPr>
              <a:t>) sobre qual assunto o texto discorre.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i="0" lang="pt-BR">
                <a:solidFill>
                  <a:srgbClr val="000000"/>
                </a:solidFill>
                <a:latin typeface="Arial"/>
                <a:ea typeface="Arial"/>
                <a:cs typeface="Arial"/>
                <a:sym typeface="Arial"/>
              </a:rPr>
              <a:t>Skimming – </a:t>
            </a:r>
            <a:r>
              <a:rPr b="0" i="0" lang="pt-BR">
                <a:solidFill>
                  <a:srgbClr val="000000"/>
                </a:solidFill>
                <a:latin typeface="Arial"/>
                <a:ea typeface="Arial"/>
                <a:cs typeface="Arial"/>
                <a:sym typeface="Arial"/>
              </a:rPr>
              <a:t>Leitura Rápida</a:t>
            </a:r>
            <a:endParaRPr/>
          </a:p>
        </p:txBody>
      </p:sp>
      <p:sp>
        <p:nvSpPr>
          <p:cNvPr id="153" name="Google Shape;153;p24"/>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l">
              <a:lnSpc>
                <a:spcPct val="93000"/>
              </a:lnSpc>
              <a:spcBef>
                <a:spcPts val="0"/>
              </a:spcBef>
              <a:spcAft>
                <a:spcPts val="0"/>
              </a:spcAft>
              <a:buNone/>
            </a:pPr>
            <a:r>
              <a:rPr b="0" i="0" lang="pt-BR">
                <a:solidFill>
                  <a:srgbClr val="000000"/>
                </a:solidFill>
                <a:latin typeface="Arial"/>
                <a:ea typeface="Arial"/>
                <a:cs typeface="Arial"/>
                <a:sym typeface="Arial"/>
              </a:rPr>
              <a:t>A leitura rápida (skimming) permite ao leitor identificar rapidamente a ideia principal do texto.</a:t>
            </a:r>
            <a:endParaRPr/>
          </a:p>
          <a:p>
            <a:pPr indent="-311079" lvl="0" marL="311079" rtl="0" algn="l">
              <a:lnSpc>
                <a:spcPct val="93000"/>
              </a:lnSpc>
              <a:spcBef>
                <a:spcPts val="1293"/>
              </a:spcBef>
              <a:spcAft>
                <a:spcPts val="0"/>
              </a:spcAft>
              <a:buNone/>
            </a:pPr>
            <a:r>
              <a:rPr b="0" i="0" lang="pt-BR">
                <a:solidFill>
                  <a:srgbClr val="000000"/>
                </a:solidFill>
                <a:latin typeface="Arial"/>
                <a:ea typeface="Arial"/>
                <a:cs typeface="Arial"/>
                <a:sym typeface="Arial"/>
              </a:rPr>
              <a:t>O leitor precisa ter mais conhecimentos sobre a organização do texto, percepção do vocabulário e habilidades para inferir, decodificar, compreender e interpretar as ideias do texto.</a:t>
            </a:r>
            <a:endParaRPr/>
          </a:p>
          <a:p>
            <a:pPr indent="-311079" lvl="0" marL="311079" rtl="0" algn="l">
              <a:lnSpc>
                <a:spcPct val="93000"/>
              </a:lnSpc>
              <a:spcBef>
                <a:spcPts val="1293"/>
              </a:spcBef>
              <a:spcAft>
                <a:spcPts val="0"/>
              </a:spcAft>
              <a:buNone/>
            </a:pPr>
            <a:r>
              <a:rPr b="0" i="0" lang="pt-BR">
                <a:solidFill>
                  <a:srgbClr val="000000"/>
                </a:solidFill>
                <a:latin typeface="Arial"/>
                <a:ea typeface="Arial"/>
                <a:cs typeface="Arial"/>
                <a:sym typeface="Arial"/>
              </a:rPr>
              <a:t>Uma das funções dessa técnica é destacar aspectos do texto.</a:t>
            </a:r>
            <a:endParaRPr>
              <a:solidFill>
                <a:srgbClr val="000000"/>
              </a:solidFill>
              <a:latin typeface="Arial"/>
              <a:ea typeface="Arial"/>
              <a:cs typeface="Arial"/>
              <a:sym typeface="Arial"/>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i="0" lang="pt-BR">
                <a:solidFill>
                  <a:srgbClr val="111111"/>
                </a:solidFill>
                <a:latin typeface="Arial"/>
                <a:ea typeface="Arial"/>
                <a:cs typeface="Arial"/>
                <a:sym typeface="Arial"/>
              </a:rPr>
              <a:t>Como Utilizar </a:t>
            </a:r>
            <a:r>
              <a:rPr b="1" lang="pt-BR">
                <a:solidFill>
                  <a:srgbClr val="111111"/>
                </a:solidFill>
                <a:latin typeface="Arial"/>
                <a:ea typeface="Arial"/>
                <a:cs typeface="Arial"/>
                <a:sym typeface="Arial"/>
              </a:rPr>
              <a:t>a técnica d</a:t>
            </a:r>
            <a:r>
              <a:rPr b="1" i="0" lang="pt-BR">
                <a:solidFill>
                  <a:srgbClr val="111111"/>
                </a:solidFill>
                <a:latin typeface="Arial"/>
                <a:ea typeface="Arial"/>
                <a:cs typeface="Arial"/>
                <a:sym typeface="Arial"/>
              </a:rPr>
              <a:t>o Skimming</a:t>
            </a:r>
            <a:br>
              <a:rPr b="1" i="0" lang="pt-BR">
                <a:solidFill>
                  <a:srgbClr val="111111"/>
                </a:solidFill>
                <a:latin typeface="Open Sans"/>
                <a:ea typeface="Open Sans"/>
                <a:cs typeface="Open Sans"/>
                <a:sym typeface="Open Sans"/>
              </a:rPr>
            </a:br>
            <a:endParaRPr/>
          </a:p>
        </p:txBody>
      </p:sp>
      <p:sp>
        <p:nvSpPr>
          <p:cNvPr id="159" name="Google Shape;159;p25"/>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l">
              <a:lnSpc>
                <a:spcPct val="93000"/>
              </a:lnSpc>
              <a:spcBef>
                <a:spcPts val="0"/>
              </a:spcBef>
              <a:spcAft>
                <a:spcPts val="0"/>
              </a:spcAft>
              <a:buNone/>
            </a:pPr>
            <a:r>
              <a:rPr lang="pt-BR"/>
              <a:t>Essa técnica é muito útil quando se trata de tarefas relacionas a interpretação de texto. Por exemplo, ler um livro ou uma apostila para responder questões.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2960640" y="0"/>
            <a:ext cx="8791681" cy="1042669"/>
          </a:xfrm>
          <a:prstGeom prst="rect">
            <a:avLst/>
          </a:prstGeom>
          <a:noFill/>
          <a:ln>
            <a:noFill/>
          </a:ln>
        </p:spPr>
        <p:txBody>
          <a:bodyPr anchorCtr="0" anchor="ctr" bIns="0" lIns="0" spcFirstLastPara="1" rIns="0" wrap="square" tIns="0">
            <a:normAutofit/>
          </a:bodyPr>
          <a:lstStyle/>
          <a:p>
            <a:pPr indent="0" lvl="0" marL="0" rtl="0" algn="ctr">
              <a:lnSpc>
                <a:spcPct val="93000"/>
              </a:lnSpc>
              <a:spcBef>
                <a:spcPts val="0"/>
              </a:spcBef>
              <a:spcAft>
                <a:spcPts val="0"/>
              </a:spcAft>
              <a:buNone/>
            </a:pPr>
            <a:r>
              <a:rPr b="0" i="0" lang="pt-BR">
                <a:solidFill>
                  <a:srgbClr val="333333"/>
                </a:solidFill>
                <a:latin typeface="Open Sans"/>
                <a:ea typeface="Open Sans"/>
                <a:cs typeface="Open Sans"/>
                <a:sym typeface="Open Sans"/>
              </a:rPr>
              <a:t>Ao fazer o skimming em um texto, você deve observar o seguinte:</a:t>
            </a:r>
            <a:endParaRPr/>
          </a:p>
        </p:txBody>
      </p:sp>
      <p:sp>
        <p:nvSpPr>
          <p:cNvPr id="165" name="Google Shape;165;p26"/>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126738" lvl="0" marL="311079" rtl="0" algn="just">
              <a:lnSpc>
                <a:spcPct val="93000"/>
              </a:lnSpc>
              <a:spcBef>
                <a:spcPts val="0"/>
              </a:spcBef>
              <a:spcAft>
                <a:spcPts val="0"/>
              </a:spcAft>
              <a:buSzPts val="2903"/>
              <a:buFont typeface="Arial"/>
              <a:buNone/>
            </a:pPr>
            <a:r>
              <a:t/>
            </a:r>
            <a:endParaRPr b="0" i="0">
              <a:solidFill>
                <a:srgbClr val="333333"/>
              </a:solidFill>
              <a:latin typeface="Arial"/>
              <a:ea typeface="Arial"/>
              <a:cs typeface="Arial"/>
              <a:sym typeface="Arial"/>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Título e subtítulos;</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Primeiro e último parágrafos;</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Primeira e última sentenças de cada parágrafo;</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Sujeito e tempo verbal;</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Tipo de texto e para quem foi escrito;</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t/>
            </a:r>
            <a:endParaRPr/>
          </a:p>
        </p:txBody>
      </p:sp>
      <p:sp>
        <p:nvSpPr>
          <p:cNvPr id="171" name="Google Shape;171;p27"/>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SzPts val="2900"/>
              <a:buFont typeface="Arial"/>
              <a:buChar char="•"/>
            </a:pPr>
            <a:r>
              <a:rPr b="0" i="0" lang="pt-BR">
                <a:solidFill>
                  <a:srgbClr val="333333"/>
                </a:solidFill>
                <a:latin typeface="Arial"/>
                <a:ea typeface="Arial"/>
                <a:cs typeface="Arial"/>
                <a:sym typeface="Arial"/>
              </a:rPr>
              <a:t>Gênero textual;</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Palavras-destacadas;</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Cognatos e falsos cognatos;</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Ilustrações;</a:t>
            </a:r>
            <a:endParaRPr/>
          </a:p>
          <a:p>
            <a:pPr indent="-311079" lvl="0" marL="311079" rtl="0" algn="just">
              <a:lnSpc>
                <a:spcPct val="93000"/>
              </a:lnSpc>
              <a:spcBef>
                <a:spcPts val="1293"/>
              </a:spcBef>
              <a:spcAft>
                <a:spcPts val="0"/>
              </a:spcAft>
              <a:buSzPts val="2900"/>
              <a:buFont typeface="Arial"/>
              <a:buChar char="•"/>
            </a:pPr>
            <a:r>
              <a:rPr b="0" i="0" lang="pt-BR">
                <a:solidFill>
                  <a:srgbClr val="333333"/>
                </a:solidFill>
                <a:latin typeface="Arial"/>
                <a:ea typeface="Arial"/>
                <a:cs typeface="Arial"/>
                <a:sym typeface="Arial"/>
              </a:rPr>
              <a:t>Fonte e referências bibliográficas.</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Funções da leitura skimming</a:t>
            </a:r>
            <a:endParaRPr/>
          </a:p>
        </p:txBody>
      </p:sp>
      <p:sp>
        <p:nvSpPr>
          <p:cNvPr id="177" name="Google Shape;177;p28"/>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t/>
            </a:r>
            <a:endParaRPr b="0" i="0">
              <a:solidFill>
                <a:srgbClr val="333333"/>
              </a:solidFill>
              <a:latin typeface="Open Sans"/>
              <a:ea typeface="Open Sans"/>
              <a:cs typeface="Open Sans"/>
              <a:sym typeface="Open Sans"/>
            </a:endParaRPr>
          </a:p>
          <a:p>
            <a:pPr indent="-311079" lvl="0" marL="311079" rtl="0" algn="just">
              <a:lnSpc>
                <a:spcPct val="93000"/>
              </a:lnSpc>
              <a:spcBef>
                <a:spcPts val="1293"/>
              </a:spcBef>
              <a:spcAft>
                <a:spcPts val="0"/>
              </a:spcAft>
              <a:buNone/>
            </a:pPr>
            <a:r>
              <a:rPr b="0" i="0" lang="pt-BR">
                <a:solidFill>
                  <a:srgbClr val="333333"/>
                </a:solidFill>
                <a:latin typeface="Open Sans"/>
                <a:ea typeface="Open Sans"/>
                <a:cs typeface="Open Sans"/>
                <a:sym typeface="Open Sans"/>
              </a:rPr>
              <a:t>Você pode utilizar o skimming para selecionar materiais de estudo e pesquisa.</a:t>
            </a:r>
            <a:endParaRPr/>
          </a:p>
          <a:p>
            <a:pPr indent="-311079" lvl="0" marL="311079" rtl="0" algn="just">
              <a:lnSpc>
                <a:spcPct val="93000"/>
              </a:lnSpc>
              <a:spcBef>
                <a:spcPts val="1293"/>
              </a:spcBef>
              <a:spcAft>
                <a:spcPts val="0"/>
              </a:spcAft>
              <a:buNone/>
            </a:pPr>
            <a:r>
              <a:rPr b="0" i="0" lang="pt-BR">
                <a:solidFill>
                  <a:srgbClr val="333333"/>
                </a:solidFill>
                <a:latin typeface="Open Sans"/>
                <a:ea typeface="Open Sans"/>
                <a:cs typeface="Open Sans"/>
                <a:sym typeface="Open Sans"/>
              </a:rPr>
              <a:t>Você pode utilizar o skimming para localizar informações.</a:t>
            </a:r>
            <a:endParaRPr/>
          </a:p>
          <a:p>
            <a:pPr indent="-311079" lvl="0" marL="311079" rtl="0" algn="just">
              <a:lnSpc>
                <a:spcPct val="93000"/>
              </a:lnSpc>
              <a:spcBef>
                <a:spcPts val="1293"/>
              </a:spcBef>
              <a:spcAft>
                <a:spcPts val="0"/>
              </a:spcAft>
              <a:buNone/>
            </a:pPr>
            <a:r>
              <a:rPr b="0" i="0" lang="pt-BR">
                <a:solidFill>
                  <a:srgbClr val="333333"/>
                </a:solidFill>
                <a:latin typeface="Open Sans"/>
                <a:ea typeface="Open Sans"/>
                <a:cs typeface="Open Sans"/>
                <a:sym typeface="Open Sans"/>
              </a:rPr>
              <a:t>Você pode utilizar o skimming para interpretar textos.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lang="pt-BR"/>
              <a:t>Did you know? (Você sabia?)</a:t>
            </a:r>
            <a:endParaRPr/>
          </a:p>
        </p:txBody>
      </p:sp>
      <p:pic>
        <p:nvPicPr>
          <p:cNvPr id="183" name="Google Shape;183;p29"/>
          <p:cNvPicPr preferRelativeResize="0"/>
          <p:nvPr>
            <p:ph idx="1" type="body"/>
          </p:nvPr>
        </p:nvPicPr>
        <p:blipFill rotWithShape="1">
          <a:blip r:embed="rId3">
            <a:alphaModFix/>
          </a:blip>
          <a:srcRect b="0" l="0" r="0" t="0"/>
          <a:stretch/>
        </p:blipFill>
        <p:spPr>
          <a:xfrm>
            <a:off x="455815" y="1973485"/>
            <a:ext cx="3783676" cy="4203477"/>
          </a:xfrm>
          <a:prstGeom prst="rect">
            <a:avLst/>
          </a:prstGeom>
          <a:noFill/>
          <a:ln>
            <a:noFill/>
          </a:ln>
        </p:spPr>
      </p:pic>
      <p:sp>
        <p:nvSpPr>
          <p:cNvPr id="184" name="Google Shape;184;p29"/>
          <p:cNvSpPr txBox="1"/>
          <p:nvPr>
            <p:ph idx="2" type="body"/>
          </p:nvPr>
        </p:nvSpPr>
        <p:spPr>
          <a:xfrm>
            <a:off x="4721629" y="1973485"/>
            <a:ext cx="6632171" cy="4203478"/>
          </a:xfrm>
          <a:prstGeom prst="rect">
            <a:avLst/>
          </a:prstGeom>
          <a:noFill/>
          <a:ln>
            <a:noFill/>
          </a:ln>
        </p:spPr>
        <p:txBody>
          <a:bodyPr anchorCtr="0" anchor="t" bIns="0" lIns="0" spcFirstLastPara="1" rIns="0" wrap="square" tIns="28075">
            <a:normAutofit/>
          </a:bodyPr>
          <a:lstStyle/>
          <a:p>
            <a:pPr indent="-311079" lvl="0" marL="311079" rtl="0" algn="l">
              <a:lnSpc>
                <a:spcPct val="93000"/>
              </a:lnSpc>
              <a:spcBef>
                <a:spcPts val="0"/>
              </a:spcBef>
              <a:spcAft>
                <a:spcPts val="0"/>
              </a:spcAft>
              <a:buNone/>
            </a:pPr>
            <a:r>
              <a:rPr b="1" lang="pt-BR"/>
              <a:t>Falso cognatos</a:t>
            </a:r>
            <a:endParaRPr/>
          </a:p>
          <a:p>
            <a:pPr indent="-311079" lvl="0" marL="311079" rtl="0" algn="l">
              <a:lnSpc>
                <a:spcPct val="93000"/>
              </a:lnSpc>
              <a:spcBef>
                <a:spcPts val="1293"/>
              </a:spcBef>
              <a:spcAft>
                <a:spcPts val="0"/>
              </a:spcAft>
              <a:buNone/>
            </a:pPr>
            <a:r>
              <a:t/>
            </a:r>
            <a:endParaRPr/>
          </a:p>
          <a:p>
            <a:pPr indent="-311079" lvl="0" marL="311079" rtl="0" algn="l">
              <a:lnSpc>
                <a:spcPct val="93000"/>
              </a:lnSpc>
              <a:spcBef>
                <a:spcPts val="1293"/>
              </a:spcBef>
              <a:spcAft>
                <a:spcPts val="0"/>
              </a:spcAft>
              <a:buNone/>
            </a:pPr>
            <a:r>
              <a:rPr lang="pt-BR"/>
              <a:t>São palavras semelhantes em duas línguas, mas que têm sentidos diferentes. Um exemplo no inglês é prejudice, que quer dizer "preconceito", e não prejuízo, como parece.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lang="pt-BR"/>
              <a:t>                     Palavras cognatas:</a:t>
            </a:r>
            <a:endParaRPr/>
          </a:p>
        </p:txBody>
      </p:sp>
      <p:sp>
        <p:nvSpPr>
          <p:cNvPr id="190" name="Google Shape;190;p30"/>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l">
              <a:lnSpc>
                <a:spcPct val="93000"/>
              </a:lnSpc>
              <a:spcBef>
                <a:spcPts val="0"/>
              </a:spcBef>
              <a:spcAft>
                <a:spcPts val="0"/>
              </a:spcAft>
              <a:buNone/>
            </a:pPr>
            <a:r>
              <a:rPr lang="pt-BR"/>
              <a:t>Palavras </a:t>
            </a:r>
            <a:r>
              <a:rPr b="1" lang="pt-BR"/>
              <a:t>cognatas</a:t>
            </a:r>
            <a:r>
              <a:rPr lang="pt-BR"/>
              <a:t> são palavras da língua inglesa que se assemelham a outra palavra na língua portuguesa tanto na forma escrita, como no significado.</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                          Palavras cognatas:</a:t>
            </a:r>
            <a:endParaRPr/>
          </a:p>
        </p:txBody>
      </p:sp>
      <p:graphicFrame>
        <p:nvGraphicFramePr>
          <p:cNvPr id="196" name="Google Shape;196;p31"/>
          <p:cNvGraphicFramePr/>
          <p:nvPr/>
        </p:nvGraphicFramePr>
        <p:xfrm>
          <a:off x="608013" y="1604963"/>
          <a:ext cx="3000000" cy="3000000"/>
        </p:xfrm>
        <a:graphic>
          <a:graphicData uri="http://schemas.openxmlformats.org/drawingml/2006/table">
            <a:tbl>
              <a:tblPr bandRow="1" firstRow="1">
                <a:noFill/>
                <a:tableStyleId>{17586B4B-AF01-45DC-8553-DE8F3341D476}</a:tableStyleId>
              </a:tblPr>
              <a:tblGrid>
                <a:gridCol w="5361775"/>
                <a:gridCol w="5361775"/>
              </a:tblGrid>
              <a:tr h="396275">
                <a:tc>
                  <a:txBody>
                    <a:bodyPr/>
                    <a:lstStyle/>
                    <a:p>
                      <a:pPr indent="0" lvl="0" marL="0" marR="0" rtl="0" algn="l">
                        <a:spcBef>
                          <a:spcPts val="0"/>
                        </a:spcBef>
                        <a:spcAft>
                          <a:spcPts val="0"/>
                        </a:spcAft>
                        <a:buNone/>
                      </a:pPr>
                      <a:r>
                        <a:rPr lang="pt-BR" sz="1633"/>
                        <a:t>                               Inglês</a:t>
                      </a:r>
                      <a:endParaRPr/>
                    </a:p>
                  </a:txBody>
                  <a:tcPr marT="45725" marB="45725" marR="93250" marL="93250"/>
                </a:tc>
                <a:tc>
                  <a:txBody>
                    <a:bodyPr/>
                    <a:lstStyle/>
                    <a:p>
                      <a:pPr indent="0" lvl="0" marL="0" marR="0" rtl="0" algn="l">
                        <a:spcBef>
                          <a:spcPts val="0"/>
                        </a:spcBef>
                        <a:spcAft>
                          <a:spcPts val="0"/>
                        </a:spcAft>
                        <a:buNone/>
                      </a:pPr>
                      <a:r>
                        <a:rPr lang="pt-BR" sz="1633"/>
                        <a:t>                             Português</a:t>
                      </a:r>
                      <a:endParaRPr/>
                    </a:p>
                  </a:txBody>
                  <a:tcPr marT="45725" marB="45725" marR="93250" marL="93250"/>
                </a:tc>
              </a:tr>
              <a:tr h="396275">
                <a:tc>
                  <a:txBody>
                    <a:bodyPr/>
                    <a:lstStyle/>
                    <a:p>
                      <a:pPr indent="0" lvl="0" marL="0" marR="0" rtl="0" algn="l">
                        <a:spcBef>
                          <a:spcPts val="0"/>
                        </a:spcBef>
                        <a:spcAft>
                          <a:spcPts val="0"/>
                        </a:spcAft>
                        <a:buNone/>
                      </a:pPr>
                      <a:r>
                        <a:rPr lang="pt-BR" sz="1633"/>
                        <a:t>                         Nature</a:t>
                      </a:r>
                      <a:endParaRPr/>
                    </a:p>
                  </a:txBody>
                  <a:tcPr marT="45725" marB="45725" marR="93250" marL="93250"/>
                </a:tc>
                <a:tc>
                  <a:txBody>
                    <a:bodyPr/>
                    <a:lstStyle/>
                    <a:p>
                      <a:pPr indent="0" lvl="0" marL="0" marR="0" rtl="0" algn="l">
                        <a:spcBef>
                          <a:spcPts val="0"/>
                        </a:spcBef>
                        <a:spcAft>
                          <a:spcPts val="0"/>
                        </a:spcAft>
                        <a:buNone/>
                      </a:pPr>
                      <a:r>
                        <a:rPr lang="pt-BR" sz="1633"/>
                        <a:t>                              Natureza</a:t>
                      </a:r>
                      <a:endParaRPr/>
                    </a:p>
                  </a:txBody>
                  <a:tcPr marT="45725" marB="45725" marR="93250" marL="93250"/>
                </a:tc>
              </a:tr>
              <a:tr h="396275">
                <a:tc>
                  <a:txBody>
                    <a:bodyPr/>
                    <a:lstStyle/>
                    <a:p>
                      <a:pPr indent="0" lvl="0" marL="0" marR="0" rtl="0" algn="l">
                        <a:spcBef>
                          <a:spcPts val="0"/>
                        </a:spcBef>
                        <a:spcAft>
                          <a:spcPts val="0"/>
                        </a:spcAft>
                        <a:buNone/>
                      </a:pPr>
                      <a:r>
                        <a:rPr lang="pt-BR" sz="1633"/>
                        <a:t>                         Digital</a:t>
                      </a:r>
                      <a:endParaRPr/>
                    </a:p>
                  </a:txBody>
                  <a:tcPr marT="45725" marB="45725" marR="93250" marL="93250"/>
                </a:tc>
                <a:tc>
                  <a:txBody>
                    <a:bodyPr/>
                    <a:lstStyle/>
                    <a:p>
                      <a:pPr indent="0" lvl="0" marL="0" marR="0" rtl="0" algn="l">
                        <a:spcBef>
                          <a:spcPts val="0"/>
                        </a:spcBef>
                        <a:spcAft>
                          <a:spcPts val="0"/>
                        </a:spcAft>
                        <a:buNone/>
                      </a:pPr>
                      <a:r>
                        <a:rPr lang="pt-BR" sz="1633"/>
                        <a:t>                              Digital</a:t>
                      </a:r>
                      <a:endParaRPr/>
                    </a:p>
                  </a:txBody>
                  <a:tcPr marT="45725" marB="45725" marR="93250" marL="93250"/>
                </a:tc>
              </a:tr>
              <a:tr h="396275">
                <a:tc>
                  <a:txBody>
                    <a:bodyPr/>
                    <a:lstStyle/>
                    <a:p>
                      <a:pPr indent="0" lvl="0" marL="0" marR="0" rtl="0" algn="l">
                        <a:spcBef>
                          <a:spcPts val="0"/>
                        </a:spcBef>
                        <a:spcAft>
                          <a:spcPts val="0"/>
                        </a:spcAft>
                        <a:buNone/>
                      </a:pPr>
                      <a:r>
                        <a:rPr lang="pt-BR" sz="1633"/>
                        <a:t>                        Society</a:t>
                      </a:r>
                      <a:endParaRPr/>
                    </a:p>
                  </a:txBody>
                  <a:tcPr marT="45725" marB="45725" marR="93250" marL="93250"/>
                </a:tc>
                <a:tc>
                  <a:txBody>
                    <a:bodyPr/>
                    <a:lstStyle/>
                    <a:p>
                      <a:pPr indent="0" lvl="0" marL="0" marR="0" rtl="0" algn="l">
                        <a:spcBef>
                          <a:spcPts val="0"/>
                        </a:spcBef>
                        <a:spcAft>
                          <a:spcPts val="0"/>
                        </a:spcAft>
                        <a:buNone/>
                      </a:pPr>
                      <a:r>
                        <a:rPr lang="pt-BR" sz="1633"/>
                        <a:t>                            Sociedade</a:t>
                      </a:r>
                      <a:endParaRPr/>
                    </a:p>
                  </a:txBody>
                  <a:tcPr marT="45725" marB="45725" marR="93250" marL="93250"/>
                </a:tc>
              </a:tr>
              <a:tr h="396275">
                <a:tc>
                  <a:txBody>
                    <a:bodyPr/>
                    <a:lstStyle/>
                    <a:p>
                      <a:pPr indent="0" lvl="0" marL="0" marR="0" rtl="0" algn="l">
                        <a:spcBef>
                          <a:spcPts val="0"/>
                        </a:spcBef>
                        <a:spcAft>
                          <a:spcPts val="0"/>
                        </a:spcAft>
                        <a:buNone/>
                      </a:pPr>
                      <a:r>
                        <a:rPr lang="pt-BR" sz="1633"/>
                        <a:t>                        Protection</a:t>
                      </a:r>
                      <a:endParaRPr/>
                    </a:p>
                  </a:txBody>
                  <a:tcPr marT="45725" marB="45725" marR="93250" marL="93250"/>
                </a:tc>
                <a:tc>
                  <a:txBody>
                    <a:bodyPr/>
                    <a:lstStyle/>
                    <a:p>
                      <a:pPr indent="0" lvl="0" marL="0" marR="0" rtl="0" algn="l">
                        <a:spcBef>
                          <a:spcPts val="0"/>
                        </a:spcBef>
                        <a:spcAft>
                          <a:spcPts val="0"/>
                        </a:spcAft>
                        <a:buNone/>
                      </a:pPr>
                      <a:r>
                        <a:rPr lang="pt-BR" sz="1633"/>
                        <a:t>                              Proteção</a:t>
                      </a:r>
                      <a:endParaRPr/>
                    </a:p>
                  </a:txBody>
                  <a:tcPr marT="45725" marB="45725" marR="93250" marL="93250"/>
                </a:tc>
              </a:tr>
              <a:tr h="396275">
                <a:tc>
                  <a:txBody>
                    <a:bodyPr/>
                    <a:lstStyle/>
                    <a:p>
                      <a:pPr indent="0" lvl="0" marL="0" marR="0" rtl="0" algn="l">
                        <a:spcBef>
                          <a:spcPts val="0"/>
                        </a:spcBef>
                        <a:spcAft>
                          <a:spcPts val="0"/>
                        </a:spcAft>
                        <a:buNone/>
                      </a:pPr>
                      <a:r>
                        <a:rPr lang="pt-BR" sz="1633"/>
                        <a:t>                         Area</a:t>
                      </a:r>
                      <a:endParaRPr/>
                    </a:p>
                  </a:txBody>
                  <a:tcPr marT="45725" marB="45725" marR="93250" marL="93250"/>
                </a:tc>
                <a:tc>
                  <a:txBody>
                    <a:bodyPr/>
                    <a:lstStyle/>
                    <a:p>
                      <a:pPr indent="0" lvl="0" marL="0" marR="0" rtl="0" algn="l">
                        <a:spcBef>
                          <a:spcPts val="0"/>
                        </a:spcBef>
                        <a:spcAft>
                          <a:spcPts val="0"/>
                        </a:spcAft>
                        <a:buNone/>
                      </a:pPr>
                      <a:r>
                        <a:rPr lang="pt-BR" sz="1633"/>
                        <a:t>                              Área</a:t>
                      </a:r>
                      <a:endParaRPr/>
                    </a:p>
                  </a:txBody>
                  <a:tcPr marT="45725" marB="45725" marR="93250" marL="93250"/>
                </a:tc>
              </a:tr>
              <a:tr h="396275">
                <a:tc>
                  <a:txBody>
                    <a:bodyPr/>
                    <a:lstStyle/>
                    <a:p>
                      <a:pPr indent="0" lvl="0" marL="0" marR="0" rtl="0" algn="l">
                        <a:spcBef>
                          <a:spcPts val="0"/>
                        </a:spcBef>
                        <a:spcAft>
                          <a:spcPts val="0"/>
                        </a:spcAft>
                        <a:buNone/>
                      </a:pPr>
                      <a:r>
                        <a:rPr lang="pt-BR" sz="1633"/>
                        <a:t>                        Family</a:t>
                      </a:r>
                      <a:endParaRPr/>
                    </a:p>
                  </a:txBody>
                  <a:tcPr marT="45725" marB="45725" marR="93250" marL="93250"/>
                </a:tc>
                <a:tc>
                  <a:txBody>
                    <a:bodyPr/>
                    <a:lstStyle/>
                    <a:p>
                      <a:pPr indent="0" lvl="0" marL="0" marR="0" rtl="0" algn="l">
                        <a:spcBef>
                          <a:spcPts val="0"/>
                        </a:spcBef>
                        <a:spcAft>
                          <a:spcPts val="0"/>
                        </a:spcAft>
                        <a:buNone/>
                      </a:pPr>
                      <a:r>
                        <a:rPr lang="pt-BR" sz="1633"/>
                        <a:t>                             Família</a:t>
                      </a:r>
                      <a:endParaRPr/>
                    </a:p>
                  </a:txBody>
                  <a:tcPr marT="45725" marB="45725" marR="93250" marL="932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Métodos de realizar o skimming</a:t>
            </a:r>
            <a:endParaRPr/>
          </a:p>
        </p:txBody>
      </p:sp>
      <p:sp>
        <p:nvSpPr>
          <p:cNvPr id="202" name="Google Shape;202;p32"/>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rmAutofit/>
          </a:bodyPr>
          <a:lstStyle/>
          <a:p>
            <a:pPr indent="-311079" lvl="0" marL="311079" rtl="0" algn="l">
              <a:lnSpc>
                <a:spcPct val="93000"/>
              </a:lnSpc>
              <a:spcBef>
                <a:spcPts val="0"/>
              </a:spcBef>
              <a:spcAft>
                <a:spcPts val="0"/>
              </a:spcAft>
              <a:buNone/>
            </a:pPr>
            <a:r>
              <a:rPr b="0" i="0" lang="pt-BR">
                <a:solidFill>
                  <a:srgbClr val="3B3835"/>
                </a:solidFill>
                <a:latin typeface="Helvetica Neue Light"/>
                <a:ea typeface="Helvetica Neue Light"/>
                <a:cs typeface="Helvetica Neue Light"/>
                <a:sym typeface="Helvetica Neue Light"/>
              </a:rPr>
              <a:t>Ler o primeiro e o último parágrafo usando títulos, sumários e outros organizadores na medida que avança na página ou a tela do monitor;</a:t>
            </a:r>
            <a:endParaRPr/>
          </a:p>
          <a:p>
            <a:pPr indent="-311079" lvl="0" marL="311079" rtl="0" algn="l">
              <a:lnSpc>
                <a:spcPct val="93000"/>
              </a:lnSpc>
              <a:spcBef>
                <a:spcPts val="1293"/>
              </a:spcBef>
              <a:spcAft>
                <a:spcPts val="0"/>
              </a:spcAft>
              <a:buNone/>
            </a:pPr>
            <a:r>
              <a:rPr b="0" i="0" lang="pt-BR">
                <a:solidFill>
                  <a:srgbClr val="3B3835"/>
                </a:solidFill>
                <a:latin typeface="Helvetica Neue Light"/>
                <a:ea typeface="Helvetica Neue Light"/>
                <a:cs typeface="Helvetica Neue Light"/>
                <a:sym typeface="Helvetica Neue Light"/>
              </a:rPr>
              <a:t> Ler o titulo, subtítulo, cabeçalhos, e ilustrações;</a:t>
            </a:r>
            <a:endParaRPr/>
          </a:p>
          <a:p>
            <a:pPr indent="-311079" lvl="0" marL="311079" rtl="0" algn="l">
              <a:lnSpc>
                <a:spcPct val="93000"/>
              </a:lnSpc>
              <a:spcBef>
                <a:spcPts val="1293"/>
              </a:spcBef>
              <a:spcAft>
                <a:spcPts val="0"/>
              </a:spcAft>
              <a:buNone/>
            </a:pPr>
            <a:r>
              <a:rPr b="0" i="0" lang="pt-BR">
                <a:solidFill>
                  <a:srgbClr val="3B3835"/>
                </a:solidFill>
                <a:latin typeface="Helvetica Neue Light"/>
                <a:ea typeface="Helvetica Neue Light"/>
                <a:cs typeface="Helvetica Neue Light"/>
                <a:sym typeface="Helvetica Neue Light"/>
              </a:rPr>
              <a:t> Ler somente a primeira sentença de cada parágrafo. Esta técnica é útil quando você está procurando uma informação especifica em vez de ler para compreender.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O desafio da leitura</a:t>
            </a:r>
            <a:endParaRPr/>
          </a:p>
        </p:txBody>
      </p:sp>
      <p:sp>
        <p:nvSpPr>
          <p:cNvPr id="97" name="Google Shape;97;p15"/>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t/>
            </a:r>
            <a:endParaRPr/>
          </a:p>
          <a:p>
            <a:pPr indent="-311079" lvl="0" marL="311079" rtl="0" algn="just">
              <a:lnSpc>
                <a:spcPct val="93000"/>
              </a:lnSpc>
              <a:spcBef>
                <a:spcPts val="1293"/>
              </a:spcBef>
              <a:spcAft>
                <a:spcPts val="0"/>
              </a:spcAft>
              <a:buNone/>
            </a:pPr>
            <a:r>
              <a:rPr lang="pt-BR"/>
              <a:t>A importância da leitura é incontestável, todos nós sabemos o papel essencial que ela tem em nossa formação. Na língua materna, em português, pode não ser um desafio muito grande, porém, quando se trata de uma língua diferente nos vemos diante um desafio. </a:t>
            </a:r>
            <a:endParaRPr/>
          </a:p>
          <a:p>
            <a:pPr indent="0" lvl="0" marL="0" rtl="0" algn="l">
              <a:lnSpc>
                <a:spcPct val="93000"/>
              </a:lnSpc>
              <a:spcBef>
                <a:spcPts val="1293"/>
              </a:spcBef>
              <a:spcAft>
                <a:spcPts val="0"/>
              </a:spcAft>
              <a:buSzPts val="2903"/>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t/>
            </a:r>
            <a:endParaRPr/>
          </a:p>
        </p:txBody>
      </p:sp>
      <p:pic>
        <p:nvPicPr>
          <p:cNvPr id="208" name="Google Shape;208;p33"/>
          <p:cNvPicPr preferRelativeResize="0"/>
          <p:nvPr>
            <p:ph idx="1" type="body"/>
          </p:nvPr>
        </p:nvPicPr>
        <p:blipFill rotWithShape="1">
          <a:blip r:embed="rId3">
            <a:alphaModFix/>
          </a:blip>
          <a:srcRect b="0" l="0" r="0" t="0"/>
          <a:stretch/>
        </p:blipFill>
        <p:spPr>
          <a:xfrm>
            <a:off x="1172580" y="1512117"/>
            <a:ext cx="3576119" cy="4351338"/>
          </a:xfrm>
          <a:prstGeom prst="rect">
            <a:avLst/>
          </a:prstGeom>
          <a:noFill/>
          <a:ln>
            <a:noFill/>
          </a:ln>
        </p:spPr>
      </p:pic>
      <p:sp>
        <p:nvSpPr>
          <p:cNvPr id="209" name="Google Shape;209;p33"/>
          <p:cNvSpPr txBox="1"/>
          <p:nvPr>
            <p:ph idx="2" type="body"/>
          </p:nvPr>
        </p:nvSpPr>
        <p:spPr>
          <a:xfrm>
            <a:off x="5326912" y="1825625"/>
            <a:ext cx="6026888" cy="4351338"/>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rPr b="0" i="0" lang="pt-BR">
                <a:solidFill>
                  <a:srgbClr val="3B3835"/>
                </a:solidFill>
                <a:latin typeface="Helvetica Neue Light"/>
                <a:ea typeface="Helvetica Neue Light"/>
                <a:cs typeface="Helvetica Neue Light"/>
                <a:sym typeface="Helvetica Neue Light"/>
              </a:rPr>
              <a:t>Skimming funciona bem para achar datas, nomes, lugares e para revisar figuras e tabelas. Use skimming para encontrar a ideia principal do texto e ver se um artigo pode ser de interesse em sua pesquisa.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                  Atividade para próxima aula</a:t>
            </a:r>
            <a:endParaRPr/>
          </a:p>
        </p:txBody>
      </p:sp>
      <p:sp>
        <p:nvSpPr>
          <p:cNvPr id="215" name="Google Shape;215;p34"/>
          <p:cNvSpPr txBox="1"/>
          <p:nvPr>
            <p:ph idx="1" type="body"/>
          </p:nvPr>
        </p:nvSpPr>
        <p:spPr>
          <a:xfrm>
            <a:off x="838200" y="1541721"/>
            <a:ext cx="10515600" cy="4635242"/>
          </a:xfrm>
          <a:prstGeom prst="rect">
            <a:avLst/>
          </a:prstGeom>
          <a:noFill/>
          <a:ln>
            <a:noFill/>
          </a:ln>
        </p:spPr>
        <p:txBody>
          <a:bodyPr anchorCtr="0" anchor="t" bIns="0" lIns="0" spcFirstLastPara="1" rIns="0" wrap="square" tIns="28075">
            <a:normAutofit fontScale="85000" lnSpcReduction="20000"/>
          </a:bodyPr>
          <a:lstStyle/>
          <a:p>
            <a:pPr indent="-311079" lvl="0" marL="311079" rtl="0" algn="l">
              <a:lnSpc>
                <a:spcPct val="93000"/>
              </a:lnSpc>
              <a:spcBef>
                <a:spcPts val="0"/>
              </a:spcBef>
              <a:spcAft>
                <a:spcPts val="0"/>
              </a:spcAft>
              <a:buNone/>
            </a:pPr>
            <a:r>
              <a:rPr lang="pt-BR"/>
              <a:t>Get skimming!</a:t>
            </a:r>
            <a:endParaRPr/>
          </a:p>
          <a:p>
            <a:pPr indent="-311079" lvl="0" marL="311079" rtl="0" algn="l">
              <a:lnSpc>
                <a:spcPct val="93000"/>
              </a:lnSpc>
              <a:spcBef>
                <a:spcPts val="1293"/>
              </a:spcBef>
              <a:spcAft>
                <a:spcPts val="0"/>
              </a:spcAft>
              <a:buNone/>
            </a:pPr>
            <a:r>
              <a:t/>
            </a:r>
            <a:endParaRPr/>
          </a:p>
          <a:p>
            <a:pPr indent="0" lvl="0" marL="0" rtl="0" algn="l">
              <a:lnSpc>
                <a:spcPct val="93000"/>
              </a:lnSpc>
              <a:spcBef>
                <a:spcPts val="1293"/>
              </a:spcBef>
              <a:spcAft>
                <a:spcPts val="0"/>
              </a:spcAft>
              <a:buSzPct val="99896"/>
              <a:buNone/>
            </a:pPr>
            <a:r>
              <a:rPr lang="pt-BR"/>
              <a:t>Leia o texto a seguir completo e responda as perguntas:</a:t>
            </a:r>
            <a:endParaRPr/>
          </a:p>
          <a:p>
            <a:pPr indent="0" lvl="0" marL="0" rtl="0" algn="l">
              <a:lnSpc>
                <a:spcPct val="93000"/>
              </a:lnSpc>
              <a:spcBef>
                <a:spcPts val="1293"/>
              </a:spcBef>
              <a:spcAft>
                <a:spcPts val="0"/>
              </a:spcAft>
              <a:buSzPct val="100000"/>
              <a:buNone/>
            </a:pPr>
            <a:r>
              <a:t/>
            </a:r>
            <a:endParaRPr/>
          </a:p>
          <a:p>
            <a:pPr indent="0" lvl="0" marL="0" rtl="0" algn="just">
              <a:lnSpc>
                <a:spcPct val="93000"/>
              </a:lnSpc>
              <a:spcBef>
                <a:spcPts val="1293"/>
              </a:spcBef>
              <a:spcAft>
                <a:spcPts val="0"/>
              </a:spcAft>
              <a:buSzPct val="99896"/>
              <a:buNone/>
            </a:pPr>
            <a:r>
              <a:rPr lang="pt-BR"/>
              <a:t>Size matters Here’s something to think about the next time you go shopping. Have you ever noticed how many trolleys are available when you go to the supermarket? In my experience, it seems like hundreds! But how about the number of hand baskets? Invariably I struggle to find even one, especially when I only need a few items. Why might this be the case? Well it seems to be a tactic used to encourage us to buy more. If you are walking around with an empty trolley, you are more tempted to fill it, so if you a planning on only doing a quick shop, always try to find a basket. It will be lighter, easier to use and is sure to save you money!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Questions:</a:t>
            </a:r>
            <a:endParaRPr/>
          </a:p>
        </p:txBody>
      </p:sp>
      <p:sp>
        <p:nvSpPr>
          <p:cNvPr id="221" name="Google Shape;221;p35"/>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l">
              <a:lnSpc>
                <a:spcPct val="93000"/>
              </a:lnSpc>
              <a:spcBef>
                <a:spcPts val="0"/>
              </a:spcBef>
              <a:spcAft>
                <a:spcPts val="0"/>
              </a:spcAft>
              <a:buSzPts val="2900"/>
              <a:buAutoNum type="arabicPeriod"/>
            </a:pPr>
            <a:r>
              <a:rPr lang="pt-BR"/>
              <a:t>What can you find in large numbers at a supermarket?</a:t>
            </a:r>
            <a:endParaRPr/>
          </a:p>
          <a:p>
            <a:pPr indent="-311079" lvl="0" marL="311079" rtl="0" algn="l">
              <a:lnSpc>
                <a:spcPct val="93000"/>
              </a:lnSpc>
              <a:spcBef>
                <a:spcPts val="1293"/>
              </a:spcBef>
              <a:spcAft>
                <a:spcPts val="0"/>
              </a:spcAft>
              <a:buSzPts val="2900"/>
              <a:buAutoNum type="arabicPeriod"/>
            </a:pPr>
            <a:r>
              <a:rPr lang="pt-BR"/>
              <a:t>Why can this be a problem? </a:t>
            </a:r>
            <a:endParaRPr/>
          </a:p>
          <a:p>
            <a:pPr indent="-311079" lvl="0" marL="311079" rtl="0" algn="l">
              <a:lnSpc>
                <a:spcPct val="93000"/>
              </a:lnSpc>
              <a:spcBef>
                <a:spcPts val="1293"/>
              </a:spcBef>
              <a:spcAft>
                <a:spcPts val="0"/>
              </a:spcAft>
              <a:buSzPts val="2900"/>
              <a:buAutoNum type="arabicPeriod"/>
            </a:pPr>
            <a:r>
              <a:rPr lang="pt-BR"/>
              <a:t> How can you avoid spending more than you planned? </a:t>
            </a:r>
            <a:endParaRPr/>
          </a:p>
          <a:p>
            <a:pPr indent="-311079" lvl="0" marL="311079" rtl="0" algn="l">
              <a:lnSpc>
                <a:spcPct val="93000"/>
              </a:lnSpc>
              <a:spcBef>
                <a:spcPts val="1293"/>
              </a:spcBef>
              <a:spcAft>
                <a:spcPts val="0"/>
              </a:spcAft>
              <a:buSzPts val="2900"/>
              <a:buAutoNum type="arabicPeriod"/>
            </a:pPr>
            <a:r>
              <a:rPr lang="pt-BR"/>
              <a:t>Why is it a good idea to use a basket instead of a trolley?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Questões (tradução)</a:t>
            </a:r>
            <a:endParaRPr/>
          </a:p>
        </p:txBody>
      </p:sp>
      <p:sp>
        <p:nvSpPr>
          <p:cNvPr id="227" name="Google Shape;227;p36"/>
          <p:cNvSpPr txBox="1"/>
          <p:nvPr>
            <p:ph idx="1" type="body"/>
          </p:nvPr>
        </p:nvSpPr>
        <p:spPr>
          <a:xfrm>
            <a:off x="237300" y="1274075"/>
            <a:ext cx="11717400" cy="2954400"/>
          </a:xfrm>
          <a:prstGeom prst="rect">
            <a:avLst/>
          </a:prstGeom>
          <a:noFill/>
          <a:ln>
            <a:noFill/>
          </a:ln>
        </p:spPr>
        <p:txBody>
          <a:bodyPr anchorCtr="0" anchor="t" bIns="0" lIns="0" spcFirstLastPara="1" rIns="0" wrap="square" tIns="28075">
            <a:noAutofit/>
          </a:bodyPr>
          <a:lstStyle/>
          <a:p>
            <a:pPr indent="-311078" lvl="0" marL="311078" rtl="0" algn="just">
              <a:lnSpc>
                <a:spcPct val="93000"/>
              </a:lnSpc>
              <a:spcBef>
                <a:spcPts val="0"/>
              </a:spcBef>
              <a:spcAft>
                <a:spcPts val="0"/>
              </a:spcAft>
              <a:buNone/>
            </a:pPr>
            <a:r>
              <a:rPr lang="pt-BR" sz="2703"/>
              <a:t>1) O que você pode encontrar em grandes quantidades no supermercado?</a:t>
            </a:r>
            <a:endParaRPr sz="2703"/>
          </a:p>
          <a:p>
            <a:pPr indent="-311079" lvl="0" marL="311079" rtl="0" algn="just">
              <a:lnSpc>
                <a:spcPct val="93000"/>
              </a:lnSpc>
              <a:spcBef>
                <a:spcPts val="0"/>
              </a:spcBef>
              <a:spcAft>
                <a:spcPts val="0"/>
              </a:spcAft>
              <a:buNone/>
            </a:pPr>
            <a:r>
              <a:rPr lang="pt-BR" sz="2703">
                <a:solidFill>
                  <a:srgbClr val="00FF00"/>
                </a:solidFill>
                <a:highlight>
                  <a:srgbClr val="333333"/>
                </a:highlight>
              </a:rPr>
              <a:t>R: </a:t>
            </a:r>
            <a:r>
              <a:rPr lang="pt-BR" sz="2703">
                <a:solidFill>
                  <a:srgbClr val="00FF00"/>
                </a:solidFill>
                <a:highlight>
                  <a:srgbClr val="333333"/>
                </a:highlight>
              </a:rPr>
              <a:t>Você</a:t>
            </a:r>
            <a:r>
              <a:rPr lang="pt-BR" sz="2703">
                <a:solidFill>
                  <a:srgbClr val="00FF00"/>
                </a:solidFill>
                <a:highlight>
                  <a:srgbClr val="333333"/>
                </a:highlight>
              </a:rPr>
              <a:t> pode encontrar qualquer tipo de suprimentos.</a:t>
            </a:r>
            <a:endParaRPr sz="2703">
              <a:solidFill>
                <a:srgbClr val="00FF00"/>
              </a:solidFill>
              <a:highlight>
                <a:srgbClr val="333333"/>
              </a:highlight>
            </a:endParaRPr>
          </a:p>
          <a:p>
            <a:pPr indent="-311078" lvl="0" marL="311078" rtl="0" algn="just">
              <a:lnSpc>
                <a:spcPct val="93000"/>
              </a:lnSpc>
              <a:spcBef>
                <a:spcPts val="1293"/>
              </a:spcBef>
              <a:spcAft>
                <a:spcPts val="0"/>
              </a:spcAft>
              <a:buNone/>
            </a:pPr>
            <a:r>
              <a:rPr lang="pt-BR" sz="2703"/>
              <a:t>2) Por que isso pode ser um problema?</a:t>
            </a:r>
            <a:endParaRPr sz="2703"/>
          </a:p>
          <a:p>
            <a:pPr indent="-311079" lvl="0" marL="311079" rtl="0" algn="just">
              <a:lnSpc>
                <a:spcPct val="93000"/>
              </a:lnSpc>
              <a:spcBef>
                <a:spcPts val="1293"/>
              </a:spcBef>
              <a:spcAft>
                <a:spcPts val="0"/>
              </a:spcAft>
              <a:buNone/>
            </a:pPr>
            <a:r>
              <a:rPr lang="pt-BR" sz="2703">
                <a:solidFill>
                  <a:srgbClr val="00FF00"/>
                </a:solidFill>
                <a:highlight>
                  <a:srgbClr val="333333"/>
                </a:highlight>
              </a:rPr>
              <a:t>R: Isso pode ser um problema porque parece ser uma tática usada para nos encorajar a comprar mais.</a:t>
            </a:r>
            <a:endParaRPr sz="2703">
              <a:solidFill>
                <a:srgbClr val="00FF00"/>
              </a:solidFill>
              <a:highlight>
                <a:srgbClr val="333333"/>
              </a:highlight>
            </a:endParaRPr>
          </a:p>
          <a:p>
            <a:pPr indent="-311079" lvl="0" marL="311079" rtl="0" algn="just">
              <a:lnSpc>
                <a:spcPct val="93000"/>
              </a:lnSpc>
              <a:spcBef>
                <a:spcPts val="1293"/>
              </a:spcBef>
              <a:spcAft>
                <a:spcPts val="0"/>
              </a:spcAft>
              <a:buNone/>
            </a:pPr>
            <a:r>
              <a:t/>
            </a:r>
            <a:endParaRPr sz="2703">
              <a:solidFill>
                <a:srgbClr val="00FF00"/>
              </a:solidFill>
              <a:highlight>
                <a:srgbClr val="333333"/>
              </a:highlight>
            </a:endParaRPr>
          </a:p>
          <a:p>
            <a:pPr indent="-311079" lvl="0" marL="311079" rtl="0" algn="just">
              <a:lnSpc>
                <a:spcPct val="93000"/>
              </a:lnSpc>
              <a:spcBef>
                <a:spcPts val="1293"/>
              </a:spcBef>
              <a:spcAft>
                <a:spcPts val="0"/>
              </a:spcAft>
              <a:buNone/>
            </a:pPr>
            <a:r>
              <a:t/>
            </a:r>
            <a:endParaRPr sz="2703"/>
          </a:p>
          <a:p>
            <a:pPr indent="-311079" lvl="0" marL="311079" rtl="0" algn="just">
              <a:lnSpc>
                <a:spcPct val="93000"/>
              </a:lnSpc>
              <a:spcBef>
                <a:spcPts val="1293"/>
              </a:spcBef>
              <a:spcAft>
                <a:spcPts val="0"/>
              </a:spcAft>
              <a:buNone/>
            </a:pPr>
            <a:r>
              <a:t/>
            </a:r>
            <a:endParaRPr sz="2703"/>
          </a:p>
          <a:p>
            <a:pPr indent="-311079" lvl="0" marL="311079" rtl="0" algn="just">
              <a:lnSpc>
                <a:spcPct val="93000"/>
              </a:lnSpc>
              <a:spcBef>
                <a:spcPts val="1293"/>
              </a:spcBef>
              <a:spcAft>
                <a:spcPts val="0"/>
              </a:spcAft>
              <a:buNone/>
            </a:pPr>
            <a:r>
              <a:t/>
            </a:r>
            <a:endParaRPr sz="2703"/>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960640" y="0"/>
            <a:ext cx="8791800" cy="10428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Questões (tradução)</a:t>
            </a:r>
            <a:endParaRPr/>
          </a:p>
        </p:txBody>
      </p:sp>
      <p:sp>
        <p:nvSpPr>
          <p:cNvPr id="233" name="Google Shape;233;p37"/>
          <p:cNvSpPr txBox="1"/>
          <p:nvPr>
            <p:ph idx="1" type="body"/>
          </p:nvPr>
        </p:nvSpPr>
        <p:spPr>
          <a:xfrm>
            <a:off x="237300" y="1253050"/>
            <a:ext cx="11717400" cy="2975400"/>
          </a:xfrm>
          <a:prstGeom prst="rect">
            <a:avLst/>
          </a:prstGeom>
          <a:noFill/>
          <a:ln>
            <a:noFill/>
          </a:ln>
        </p:spPr>
        <p:txBody>
          <a:bodyPr anchorCtr="0" anchor="t" bIns="0" lIns="0" spcFirstLastPara="1" rIns="0" wrap="square" tIns="28075">
            <a:noAutofit/>
          </a:bodyPr>
          <a:lstStyle/>
          <a:p>
            <a:pPr indent="0" lvl="0" marL="0" rtl="0" algn="just">
              <a:lnSpc>
                <a:spcPct val="93000"/>
              </a:lnSpc>
              <a:spcBef>
                <a:spcPts val="0"/>
              </a:spcBef>
              <a:spcAft>
                <a:spcPts val="0"/>
              </a:spcAft>
              <a:buNone/>
            </a:pPr>
            <a:r>
              <a:rPr lang="pt-BR" sz="2703"/>
              <a:t>3) Como você pode evitar gastar mais do que planejou?</a:t>
            </a:r>
            <a:endParaRPr sz="2703"/>
          </a:p>
          <a:p>
            <a:pPr indent="-311078" lvl="0" marL="311078" rtl="0" algn="just">
              <a:lnSpc>
                <a:spcPct val="93000"/>
              </a:lnSpc>
              <a:spcBef>
                <a:spcPts val="1293"/>
              </a:spcBef>
              <a:spcAft>
                <a:spcPts val="0"/>
              </a:spcAft>
              <a:buNone/>
            </a:pPr>
            <a:r>
              <a:rPr lang="pt-BR" sz="2703"/>
              <a:t>R: </a:t>
            </a:r>
            <a:r>
              <a:rPr lang="pt-BR" sz="2703">
                <a:solidFill>
                  <a:srgbClr val="00FF00"/>
                </a:solidFill>
                <a:highlight>
                  <a:srgbClr val="333333"/>
                </a:highlight>
              </a:rPr>
              <a:t>O uso da a cesta de mão pode ajudar a evitar gastar mais do que o planejado.</a:t>
            </a:r>
            <a:endParaRPr sz="2703">
              <a:solidFill>
                <a:srgbClr val="00FF00"/>
              </a:solidFill>
              <a:highlight>
                <a:srgbClr val="333333"/>
              </a:highlight>
            </a:endParaRPr>
          </a:p>
          <a:p>
            <a:pPr indent="-311078" lvl="0" marL="311078" rtl="0" algn="just">
              <a:lnSpc>
                <a:spcPct val="93000"/>
              </a:lnSpc>
              <a:spcBef>
                <a:spcPts val="1293"/>
              </a:spcBef>
              <a:spcAft>
                <a:spcPts val="0"/>
              </a:spcAft>
              <a:buNone/>
            </a:pPr>
            <a:r>
              <a:rPr lang="pt-BR" sz="2703"/>
              <a:t>4)Por que é uma boa ideia usar uma cesta em vez de um carrinho?</a:t>
            </a:r>
            <a:endParaRPr sz="2703"/>
          </a:p>
          <a:p>
            <a:pPr indent="-311078" lvl="0" marL="311078" rtl="0" algn="just">
              <a:lnSpc>
                <a:spcPct val="93000"/>
              </a:lnSpc>
              <a:spcBef>
                <a:spcPts val="1293"/>
              </a:spcBef>
              <a:spcAft>
                <a:spcPts val="0"/>
              </a:spcAft>
              <a:buNone/>
            </a:pPr>
            <a:r>
              <a:rPr lang="pt-BR" sz="2703">
                <a:solidFill>
                  <a:srgbClr val="00FF00"/>
                </a:solidFill>
                <a:highlight>
                  <a:srgbClr val="333333"/>
                </a:highlight>
              </a:rPr>
              <a:t>R: É uma boa ideia usar uma cesta em vez de um carrinho porque usar uma cesta será mais leve, mais fácil de usar e também economizará dinheiro.</a:t>
            </a:r>
            <a:endParaRPr sz="2703">
              <a:solidFill>
                <a:srgbClr val="00FF00"/>
              </a:solidFill>
              <a:highlight>
                <a:srgbClr val="333333"/>
              </a:highlight>
            </a:endParaRPr>
          </a:p>
          <a:p>
            <a:pPr indent="-311078" lvl="0" marL="311078" rtl="0" algn="just">
              <a:lnSpc>
                <a:spcPct val="93000"/>
              </a:lnSpc>
              <a:spcBef>
                <a:spcPts val="1293"/>
              </a:spcBef>
              <a:spcAft>
                <a:spcPts val="0"/>
              </a:spcAft>
              <a:buNone/>
            </a:pPr>
            <a:r>
              <a:t/>
            </a:r>
            <a:endParaRPr sz="2703"/>
          </a:p>
          <a:p>
            <a:pPr indent="-311078" lvl="0" marL="311078" rtl="0" algn="just">
              <a:lnSpc>
                <a:spcPct val="93000"/>
              </a:lnSpc>
              <a:spcBef>
                <a:spcPts val="1293"/>
              </a:spcBef>
              <a:spcAft>
                <a:spcPts val="0"/>
              </a:spcAft>
              <a:buNone/>
            </a:pPr>
            <a:r>
              <a:t/>
            </a:r>
            <a:endParaRPr sz="2703"/>
          </a:p>
          <a:p>
            <a:pPr indent="-311078" lvl="0" marL="311078" rtl="0" algn="just">
              <a:lnSpc>
                <a:spcPct val="93000"/>
              </a:lnSpc>
              <a:spcBef>
                <a:spcPts val="1293"/>
              </a:spcBef>
              <a:spcAft>
                <a:spcPts val="0"/>
              </a:spcAft>
              <a:buNone/>
            </a:pPr>
            <a:r>
              <a:t/>
            </a:r>
            <a:endParaRPr sz="2703"/>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idx="1" type="body"/>
          </p:nvPr>
        </p:nvSpPr>
        <p:spPr>
          <a:xfrm>
            <a:off x="203692" y="2883183"/>
            <a:ext cx="10723199" cy="3974817"/>
          </a:xfrm>
          <a:prstGeom prst="rect">
            <a:avLst/>
          </a:prstGeom>
          <a:noFill/>
          <a:ln>
            <a:noFill/>
          </a:ln>
        </p:spPr>
        <p:txBody>
          <a:bodyPr anchorCtr="0" anchor="t" bIns="0" lIns="0" spcFirstLastPara="1" rIns="0" wrap="square" tIns="28075">
            <a:noAutofit/>
          </a:bodyPr>
          <a:lstStyle/>
          <a:p>
            <a:pPr indent="-311079" lvl="0" marL="311079" rtl="0" algn="l">
              <a:lnSpc>
                <a:spcPct val="93000"/>
              </a:lnSpc>
              <a:spcBef>
                <a:spcPts val="0"/>
              </a:spcBef>
              <a:spcAft>
                <a:spcPts val="0"/>
              </a:spcAft>
              <a:buNone/>
            </a:pPr>
            <a:r>
              <a:t/>
            </a:r>
            <a:endParaRPr/>
          </a:p>
          <a:p>
            <a:pPr indent="-311079" lvl="0" marL="311079" rtl="0" algn="l">
              <a:lnSpc>
                <a:spcPct val="93000"/>
              </a:lnSpc>
              <a:spcBef>
                <a:spcPts val="1293"/>
              </a:spcBef>
              <a:spcAft>
                <a:spcPts val="0"/>
              </a:spcAft>
              <a:buNone/>
            </a:pPr>
            <a:r>
              <a:t/>
            </a:r>
            <a:endParaRPr/>
          </a:p>
          <a:p>
            <a:pPr indent="-311079" lvl="0" marL="311079" rtl="0" algn="l">
              <a:lnSpc>
                <a:spcPct val="93000"/>
              </a:lnSpc>
              <a:spcBef>
                <a:spcPts val="1293"/>
              </a:spcBef>
              <a:spcAft>
                <a:spcPts val="0"/>
              </a:spcAft>
              <a:buNone/>
            </a:pPr>
            <a:r>
              <a:t/>
            </a:r>
            <a:endParaRPr/>
          </a:p>
          <a:p>
            <a:pPr indent="0" lvl="0" marL="0" rtl="0" algn="ctr">
              <a:lnSpc>
                <a:spcPct val="93000"/>
              </a:lnSpc>
              <a:spcBef>
                <a:spcPts val="1293"/>
              </a:spcBef>
              <a:spcAft>
                <a:spcPts val="0"/>
              </a:spcAft>
              <a:buSzPts val="2900"/>
              <a:buNone/>
            </a:pPr>
            <a:r>
              <a:rPr b="1" lang="pt-BR"/>
              <a:t>Até a próxima aula!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O motivo?</a:t>
            </a:r>
            <a:endParaRPr/>
          </a:p>
        </p:txBody>
      </p:sp>
      <p:sp>
        <p:nvSpPr>
          <p:cNvPr id="103" name="Google Shape;103;p16"/>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rPr b="0" i="0" lang="pt-BR">
                <a:solidFill>
                  <a:srgbClr val="4D4D4D"/>
                </a:solidFill>
                <a:latin typeface="Arial"/>
                <a:ea typeface="Arial"/>
                <a:cs typeface="Arial"/>
                <a:sym typeface="Arial"/>
              </a:rPr>
              <a:t>Pouco vocabulário, dificuldade em inferir significados das sentenças, não conhecer termos técnicos ou expressões idiomáticas, entre inúmeros outros. Mas não é por ser um desafio que o exercício da leitura não deve ser praticado.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i="0" lang="pt-BR">
                <a:solidFill>
                  <a:srgbClr val="4D4D4D"/>
                </a:solidFill>
                <a:latin typeface="Arial"/>
                <a:ea typeface="Arial"/>
                <a:cs typeface="Arial"/>
                <a:sym typeface="Arial"/>
              </a:rPr>
              <a:t>Estratégias de leitura para textos escritos em outras línguas</a:t>
            </a:r>
            <a:endParaRPr/>
          </a:p>
        </p:txBody>
      </p:sp>
      <p:sp>
        <p:nvSpPr>
          <p:cNvPr id="109" name="Google Shape;109;p17"/>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rPr b="0" i="0" lang="pt-BR">
                <a:solidFill>
                  <a:srgbClr val="4D4D4D"/>
                </a:solidFill>
                <a:latin typeface="Arial"/>
                <a:ea typeface="Arial"/>
                <a:cs typeface="Arial"/>
                <a:sym typeface="Arial"/>
              </a:rPr>
              <a:t> Existem </a:t>
            </a:r>
            <a:r>
              <a:rPr b="1" i="0" lang="pt-BR">
                <a:solidFill>
                  <a:srgbClr val="4D4D4D"/>
                </a:solidFill>
                <a:latin typeface="Arial"/>
                <a:ea typeface="Arial"/>
                <a:cs typeface="Arial"/>
                <a:sym typeface="Arial"/>
              </a:rPr>
              <a:t>estratégias de leitura</a:t>
            </a:r>
            <a:r>
              <a:rPr b="0" i="0" lang="pt-BR">
                <a:solidFill>
                  <a:srgbClr val="4D4D4D"/>
                </a:solidFill>
                <a:latin typeface="Arial"/>
                <a:ea typeface="Arial"/>
                <a:cs typeface="Arial"/>
                <a:sym typeface="Arial"/>
              </a:rPr>
              <a:t> que podem facilitar a compreensão e a tradução de obras e textos escritos em outras línguas ou, ainda, selecionar rapidamente o que pode ser importante ou não para quem lê. As </a:t>
            </a:r>
            <a:r>
              <a:rPr b="1" i="0" lang="pt-BR">
                <a:solidFill>
                  <a:srgbClr val="4D4D4D"/>
                </a:solidFill>
                <a:latin typeface="Arial"/>
                <a:ea typeface="Arial"/>
                <a:cs typeface="Arial"/>
                <a:sym typeface="Arial"/>
              </a:rPr>
              <a:t>estratégias de leitura </a:t>
            </a:r>
            <a:r>
              <a:rPr b="0" i="0" lang="pt-BR">
                <a:solidFill>
                  <a:srgbClr val="4D4D4D"/>
                </a:solidFill>
                <a:latin typeface="Arial"/>
                <a:ea typeface="Arial"/>
                <a:cs typeface="Arial"/>
                <a:sym typeface="Arial"/>
              </a:rPr>
              <a:t>das quais estamos falando são conhecidas como </a:t>
            </a:r>
            <a:r>
              <a:rPr b="0" i="1" lang="pt-BR">
                <a:solidFill>
                  <a:srgbClr val="4D4D4D"/>
                </a:solidFill>
                <a:latin typeface="Arial"/>
                <a:ea typeface="Arial"/>
                <a:cs typeface="Arial"/>
                <a:sym typeface="Arial"/>
              </a:rPr>
              <a:t>Skimming</a:t>
            </a:r>
            <a:r>
              <a:rPr b="0" i="0" lang="pt-BR">
                <a:solidFill>
                  <a:srgbClr val="4D4D4D"/>
                </a:solidFill>
                <a:latin typeface="Arial"/>
                <a:ea typeface="Arial"/>
                <a:cs typeface="Arial"/>
                <a:sym typeface="Arial"/>
              </a:rPr>
              <a:t> e </a:t>
            </a:r>
            <a:r>
              <a:rPr b="0" i="1" lang="pt-BR">
                <a:solidFill>
                  <a:srgbClr val="4D4D4D"/>
                </a:solidFill>
                <a:latin typeface="Arial"/>
                <a:ea typeface="Arial"/>
                <a:cs typeface="Arial"/>
                <a:sym typeface="Arial"/>
              </a:rPr>
              <a:t>Scanning</a:t>
            </a:r>
            <a:r>
              <a:rPr lang="pt-BR">
                <a:solidFill>
                  <a:srgbClr val="4D4D4D"/>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 Técnica de leitura:</a:t>
            </a:r>
            <a:endParaRPr/>
          </a:p>
        </p:txBody>
      </p:sp>
      <p:sp>
        <p:nvSpPr>
          <p:cNvPr id="115" name="Google Shape;115;p18"/>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rPr lang="pt-BR"/>
              <a:t>Como mencionei existem duas estratégias de leituras fundamentais para tornar mais acessível um texto. Vamos trabalhar cada um por vez. Na aula de hoje discutiremos a técnica “Skimming”.</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i="0" lang="pt-BR">
                <a:solidFill>
                  <a:srgbClr val="111111"/>
                </a:solidFill>
                <a:latin typeface="Arial"/>
                <a:ea typeface="Arial"/>
                <a:cs typeface="Arial"/>
                <a:sym typeface="Arial"/>
              </a:rPr>
              <a:t>O Que é o Skimming?</a:t>
            </a:r>
            <a:br>
              <a:rPr b="1" i="0" lang="pt-BR">
                <a:solidFill>
                  <a:srgbClr val="111111"/>
                </a:solidFill>
                <a:latin typeface="Open Sans"/>
                <a:ea typeface="Open Sans"/>
                <a:cs typeface="Open Sans"/>
                <a:sym typeface="Open Sans"/>
              </a:rPr>
            </a:br>
            <a:endParaRPr/>
          </a:p>
        </p:txBody>
      </p:sp>
      <p:sp>
        <p:nvSpPr>
          <p:cNvPr id="121" name="Google Shape;121;p19"/>
          <p:cNvSpPr txBox="1"/>
          <p:nvPr>
            <p:ph idx="1" type="body"/>
          </p:nvPr>
        </p:nvSpPr>
        <p:spPr>
          <a:xfrm>
            <a:off x="608641" y="1604329"/>
            <a:ext cx="10723199" cy="3974817"/>
          </a:xfrm>
          <a:prstGeom prst="rect">
            <a:avLst/>
          </a:prstGeom>
          <a:noFill/>
          <a:ln>
            <a:noFill/>
          </a:ln>
        </p:spPr>
        <p:txBody>
          <a:bodyPr anchorCtr="0" anchor="t" bIns="0" lIns="0" spcFirstLastPara="1" rIns="0" wrap="square" tIns="28075">
            <a:normAutofit/>
          </a:bodyPr>
          <a:lstStyle/>
          <a:p>
            <a:pPr indent="0" lvl="0" marL="0" rtl="0" algn="just">
              <a:lnSpc>
                <a:spcPct val="93000"/>
              </a:lnSpc>
              <a:spcBef>
                <a:spcPts val="0"/>
              </a:spcBef>
              <a:spcAft>
                <a:spcPts val="0"/>
              </a:spcAft>
              <a:buSzPts val="2900"/>
              <a:buNone/>
            </a:pPr>
            <a:r>
              <a:rPr b="0" i="0" lang="pt-BR">
                <a:solidFill>
                  <a:srgbClr val="333333"/>
                </a:solidFill>
                <a:latin typeface="Open Sans"/>
                <a:ea typeface="Open Sans"/>
                <a:cs typeface="Open Sans"/>
                <a:sym typeface="Open Sans"/>
              </a:rPr>
              <a:t>Skimming significa ler superficialmente. É uma técnica utilizada para identificar rapidamente as principais ideias e o sentido geral de um texto.</a:t>
            </a:r>
            <a:endParaRPr/>
          </a:p>
          <a:p>
            <a:pPr indent="0" lvl="0" marL="0" rtl="0" algn="just">
              <a:lnSpc>
                <a:spcPct val="93000"/>
              </a:lnSpc>
              <a:spcBef>
                <a:spcPts val="1293"/>
              </a:spcBef>
              <a:spcAft>
                <a:spcPts val="0"/>
              </a:spcAft>
              <a:buSzPts val="2900"/>
              <a:buNone/>
            </a:pPr>
            <a:r>
              <a:rPr b="0" i="0" lang="pt-BR">
                <a:solidFill>
                  <a:srgbClr val="333333"/>
                </a:solidFill>
                <a:latin typeface="Open Sans"/>
                <a:ea typeface="Open Sans"/>
                <a:cs typeface="Open Sans"/>
                <a:sym typeface="Open Sans"/>
              </a:rPr>
              <a:t>Ao ler utilizando skimming, você busca ter uma compreensão geral do texto ser tentar entendê-lo em detalhes.</a:t>
            </a:r>
            <a:endParaRPr/>
          </a:p>
          <a:p>
            <a:pPr indent="0" lvl="0" marL="0" rtl="0" algn="just">
              <a:lnSpc>
                <a:spcPct val="93000"/>
              </a:lnSpc>
              <a:spcBef>
                <a:spcPts val="1293"/>
              </a:spcBef>
              <a:spcAft>
                <a:spcPts val="0"/>
              </a:spcAft>
              <a:buSzPts val="2900"/>
              <a:buNone/>
            </a:pPr>
            <a:r>
              <a:rPr b="0" i="0" lang="pt-BR">
                <a:solidFill>
                  <a:srgbClr val="333333"/>
                </a:solidFill>
                <a:latin typeface="Open Sans"/>
                <a:ea typeface="Open Sans"/>
                <a:cs typeface="Open Sans"/>
                <a:sym typeface="Open Sans"/>
              </a:rPr>
              <a:t>Essa é um técnica serve para formular hipóteses para quando você for fazer uma leitura mais aprofundada do texto.</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b="1" lang="pt-BR"/>
              <a:t>Atenção!</a:t>
            </a:r>
            <a:endParaRPr/>
          </a:p>
        </p:txBody>
      </p:sp>
      <p:pic>
        <p:nvPicPr>
          <p:cNvPr id="127" name="Google Shape;127;p20"/>
          <p:cNvPicPr preferRelativeResize="0"/>
          <p:nvPr>
            <p:ph idx="1" type="body"/>
          </p:nvPr>
        </p:nvPicPr>
        <p:blipFill rotWithShape="1">
          <a:blip r:embed="rId3">
            <a:alphaModFix/>
          </a:blip>
          <a:srcRect b="0" l="0" r="0" t="0"/>
          <a:stretch/>
        </p:blipFill>
        <p:spPr>
          <a:xfrm>
            <a:off x="838200" y="2296632"/>
            <a:ext cx="3696904" cy="3232297"/>
          </a:xfrm>
          <a:prstGeom prst="rect">
            <a:avLst/>
          </a:prstGeom>
          <a:noFill/>
          <a:ln>
            <a:noFill/>
          </a:ln>
        </p:spPr>
      </p:pic>
      <p:sp>
        <p:nvSpPr>
          <p:cNvPr id="128" name="Google Shape;128;p20"/>
          <p:cNvSpPr txBox="1"/>
          <p:nvPr>
            <p:ph idx="2" type="body"/>
          </p:nvPr>
        </p:nvSpPr>
        <p:spPr>
          <a:xfrm>
            <a:off x="5103628" y="1825625"/>
            <a:ext cx="6250172" cy="4351338"/>
          </a:xfrm>
          <a:prstGeom prst="rect">
            <a:avLst/>
          </a:prstGeom>
          <a:noFill/>
          <a:ln>
            <a:noFill/>
          </a:ln>
        </p:spPr>
        <p:txBody>
          <a:bodyPr anchorCtr="0" anchor="t" bIns="0" lIns="0" spcFirstLastPara="1" rIns="0" wrap="square" tIns="28075">
            <a:noAutofit/>
          </a:bodyPr>
          <a:lstStyle/>
          <a:p>
            <a:pPr indent="-311079" lvl="0" marL="311079" rtl="0" algn="just">
              <a:lnSpc>
                <a:spcPct val="93000"/>
              </a:lnSpc>
              <a:spcBef>
                <a:spcPts val="0"/>
              </a:spcBef>
              <a:spcAft>
                <a:spcPts val="0"/>
              </a:spcAft>
              <a:buNone/>
            </a:pPr>
            <a:r>
              <a:t/>
            </a:r>
            <a:endParaRPr b="0" i="0">
              <a:solidFill>
                <a:srgbClr val="333333"/>
              </a:solidFill>
              <a:latin typeface="Open Sans"/>
              <a:ea typeface="Open Sans"/>
              <a:cs typeface="Open Sans"/>
              <a:sym typeface="Open Sans"/>
            </a:endParaRPr>
          </a:p>
          <a:p>
            <a:pPr indent="-311079" lvl="0" marL="311079" rtl="0" algn="just">
              <a:lnSpc>
                <a:spcPct val="93000"/>
              </a:lnSpc>
              <a:spcBef>
                <a:spcPts val="1293"/>
              </a:spcBef>
              <a:spcAft>
                <a:spcPts val="0"/>
              </a:spcAft>
              <a:buNone/>
            </a:pPr>
            <a:r>
              <a:t/>
            </a:r>
            <a:endParaRPr b="0" i="0">
              <a:solidFill>
                <a:srgbClr val="333333"/>
              </a:solidFill>
              <a:latin typeface="Open Sans"/>
              <a:ea typeface="Open Sans"/>
              <a:cs typeface="Open Sans"/>
              <a:sym typeface="Open Sans"/>
            </a:endParaRPr>
          </a:p>
          <a:p>
            <a:pPr indent="-311079" lvl="0" marL="311079" rtl="0" algn="just">
              <a:lnSpc>
                <a:spcPct val="93000"/>
              </a:lnSpc>
              <a:spcBef>
                <a:spcPts val="1293"/>
              </a:spcBef>
              <a:spcAft>
                <a:spcPts val="0"/>
              </a:spcAft>
              <a:buNone/>
            </a:pPr>
            <a:r>
              <a:rPr b="0" i="0" lang="pt-BR">
                <a:solidFill>
                  <a:srgbClr val="333333"/>
                </a:solidFill>
                <a:latin typeface="Open Sans"/>
                <a:ea typeface="Open Sans"/>
                <a:cs typeface="Open Sans"/>
                <a:sym typeface="Open Sans"/>
              </a:rPr>
              <a:t>O skimming  é simplesmente uma etapa da leitura e ele deve ser feito de forma completa, ininterrupta, do início ao final do texto.</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2960640" y="0"/>
            <a:ext cx="8791681" cy="1042669"/>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None/>
            </a:pPr>
            <a:r>
              <a:rPr lang="pt-BR"/>
              <a:t>Significado:</a:t>
            </a:r>
            <a:endParaRPr/>
          </a:p>
        </p:txBody>
      </p:sp>
      <p:sp>
        <p:nvSpPr>
          <p:cNvPr id="134" name="Google Shape;134;p21"/>
          <p:cNvSpPr txBox="1"/>
          <p:nvPr>
            <p:ph idx="1" type="body"/>
          </p:nvPr>
        </p:nvSpPr>
        <p:spPr>
          <a:xfrm>
            <a:off x="838200" y="1825625"/>
            <a:ext cx="10515600" cy="3627524"/>
          </a:xfrm>
          <a:prstGeom prst="rect">
            <a:avLst/>
          </a:prstGeom>
          <a:noFill/>
          <a:ln>
            <a:noFill/>
          </a:ln>
        </p:spPr>
        <p:txBody>
          <a:bodyPr anchorCtr="0" anchor="t" bIns="0" lIns="0" spcFirstLastPara="1" rIns="0" wrap="square" tIns="28075">
            <a:noAutofit/>
          </a:bodyPr>
          <a:lstStyle/>
          <a:p>
            <a:pPr indent="-311079" lvl="0" marL="311079" rtl="0" algn="l">
              <a:lnSpc>
                <a:spcPct val="93000"/>
              </a:lnSpc>
              <a:spcBef>
                <a:spcPts val="0"/>
              </a:spcBef>
              <a:spcAft>
                <a:spcPts val="0"/>
              </a:spcAft>
              <a:buNone/>
            </a:pPr>
            <a:r>
              <a:rPr lang="pt-BR"/>
              <a:t>To skim = </a:t>
            </a:r>
            <a:endParaRPr/>
          </a:p>
          <a:p>
            <a:pPr indent="-311079" lvl="0" marL="311079" rtl="0" algn="l">
              <a:lnSpc>
                <a:spcPct val="93000"/>
              </a:lnSpc>
              <a:spcBef>
                <a:spcPts val="1293"/>
              </a:spcBef>
              <a:spcAft>
                <a:spcPts val="0"/>
              </a:spcAft>
              <a:buNone/>
            </a:pPr>
            <a:r>
              <a:t/>
            </a:r>
            <a:endParaRPr/>
          </a:p>
          <a:p>
            <a:pPr indent="-311079" lvl="0" marL="311079" rtl="0" algn="l">
              <a:lnSpc>
                <a:spcPct val="93000"/>
              </a:lnSpc>
              <a:spcBef>
                <a:spcPts val="1293"/>
              </a:spcBef>
              <a:spcAft>
                <a:spcPts val="0"/>
              </a:spcAft>
              <a:buNone/>
            </a:pPr>
            <a:r>
              <a:t/>
            </a:r>
            <a:endParaRPr/>
          </a:p>
        </p:txBody>
      </p:sp>
      <p:graphicFrame>
        <p:nvGraphicFramePr>
          <p:cNvPr id="135" name="Google Shape;135;p21"/>
          <p:cNvGraphicFramePr/>
          <p:nvPr/>
        </p:nvGraphicFramePr>
        <p:xfrm>
          <a:off x="2638561" y="2413885"/>
          <a:ext cx="3000000" cy="3000000"/>
        </p:xfrm>
        <a:graphic>
          <a:graphicData uri="http://schemas.openxmlformats.org/drawingml/2006/table">
            <a:tbl>
              <a:tblPr>
                <a:noFill/>
                <a:tableStyleId>{C676FA74-0662-4DA5-B3C3-F18E1AE7A90E}</a:tableStyleId>
              </a:tblPr>
              <a:tblGrid>
                <a:gridCol w="1195550"/>
                <a:gridCol w="1992500"/>
                <a:gridCol w="1793525"/>
              </a:tblGrid>
              <a:tr h="207400">
                <a:tc>
                  <a:txBody>
                    <a:bodyPr/>
                    <a:lstStyle/>
                    <a:p>
                      <a:pPr indent="0" lvl="0" marL="0" marR="0" rtl="0" algn="l">
                        <a:spcBef>
                          <a:spcPts val="0"/>
                        </a:spcBef>
                        <a:spcAft>
                          <a:spcPts val="0"/>
                        </a:spcAft>
                        <a:buNone/>
                      </a:pPr>
                      <a:r>
                        <a:rPr b="1" lang="pt-BR" sz="1633" u="none" cap="none" strike="noStrike"/>
                        <a:t>skim [sth]</a:t>
                      </a:r>
                      <a:r>
                        <a:rPr lang="pt-BR" sz="1633" u="none" cap="none" strike="noStrike"/>
                        <a:t> </a:t>
                      </a:r>
                      <a:r>
                        <a:rPr i="1" lang="pt-BR" sz="1633" u="none" cap="none" strike="noStrike">
                          <a:solidFill>
                            <a:srgbClr val="0645AD"/>
                          </a:solidFill>
                        </a:rPr>
                        <a:t>vtr</a:t>
                      </a:r>
                      <a:endParaRPr sz="1633"/>
                    </a:p>
                  </a:txBody>
                  <a:tcPr marT="76200" marB="19050" marR="19050" marL="476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E6"/>
                      </a:solidFill>
                      <a:prstDash val="solid"/>
                      <a:round/>
                      <a:headEnd len="sm" w="sm" type="none"/>
                      <a:tailEnd len="sm" w="sm" type="none"/>
                    </a:lnT>
                    <a:lnB cap="flat" cmpd="sng" w="9525">
                      <a:solidFill>
                        <a:srgbClr val="DCDCDC"/>
                      </a:solidFill>
                      <a:prstDash val="solid"/>
                      <a:round/>
                      <a:headEnd len="sm" w="sm" type="none"/>
                      <a:tailEnd len="sm" w="sm" type="none"/>
                    </a:lnB>
                    <a:solidFill>
                      <a:srgbClr val="FFD700"/>
                    </a:solidFill>
                  </a:tcPr>
                </a:tc>
                <a:tc>
                  <a:txBody>
                    <a:bodyPr/>
                    <a:lstStyle/>
                    <a:p>
                      <a:pPr indent="0" lvl="0" marL="0" marR="0" rtl="0" algn="l">
                        <a:spcBef>
                          <a:spcPts val="0"/>
                        </a:spcBef>
                        <a:spcAft>
                          <a:spcPts val="0"/>
                        </a:spcAft>
                        <a:buNone/>
                      </a:pPr>
                      <a:r>
                        <a:rPr i="1" lang="pt-BR" sz="1633"/>
                        <a:t>figurative</a:t>
                      </a:r>
                      <a:r>
                        <a:rPr lang="pt-BR" sz="1633"/>
                        <a:t> (read a text quickly)</a:t>
                      </a:r>
                      <a:endParaRPr/>
                    </a:p>
                  </a:txBody>
                  <a:tcPr marT="7620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E6"/>
                      </a:solidFill>
                      <a:prstDash val="solid"/>
                      <a:round/>
                      <a:headEnd len="sm" w="sm" type="none"/>
                      <a:tailEnd len="sm" w="sm" type="none"/>
                    </a:lnT>
                    <a:lnB cap="flat" cmpd="sng" w="9525">
                      <a:solidFill>
                        <a:srgbClr val="DCDCDC"/>
                      </a:solidFill>
                      <a:prstDash val="solid"/>
                      <a:round/>
                      <a:headEnd len="sm" w="sm" type="none"/>
                      <a:tailEnd len="sm" w="sm" type="none"/>
                    </a:lnB>
                    <a:solidFill>
                      <a:srgbClr val="FFD700"/>
                    </a:solidFill>
                  </a:tcPr>
                </a:tc>
                <a:tc>
                  <a:txBody>
                    <a:bodyPr/>
                    <a:lstStyle/>
                    <a:p>
                      <a:pPr indent="0" lvl="0" marL="0" marR="0" rtl="0" algn="l">
                        <a:spcBef>
                          <a:spcPts val="0"/>
                        </a:spcBef>
                        <a:spcAft>
                          <a:spcPts val="0"/>
                        </a:spcAft>
                        <a:buNone/>
                      </a:pPr>
                      <a:r>
                        <a:rPr lang="pt-BR" sz="1633">
                          <a:solidFill>
                            <a:srgbClr val="000000"/>
                          </a:solidFill>
                        </a:rPr>
                        <a:t>ler rapidamente </a:t>
                      </a:r>
                      <a:r>
                        <a:rPr i="1" lang="pt-BR" sz="1633">
                          <a:solidFill>
                            <a:srgbClr val="0645AD"/>
                          </a:solidFill>
                        </a:rPr>
                        <a:t>vt + adv</a:t>
                      </a:r>
                      <a:endParaRPr sz="1633">
                        <a:solidFill>
                          <a:srgbClr val="000000"/>
                        </a:solidFill>
                      </a:endParaRPr>
                    </a:p>
                  </a:txBody>
                  <a:tcPr marT="76200" marB="19050" marR="9525" marL="476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E6"/>
                      </a:solidFill>
                      <a:prstDash val="solid"/>
                      <a:round/>
                      <a:headEnd len="sm" w="sm" type="none"/>
                      <a:tailEnd len="sm" w="sm" type="none"/>
                    </a:lnT>
                    <a:lnB cap="flat" cmpd="sng" w="9525">
                      <a:solidFill>
                        <a:srgbClr val="DCDCDC"/>
                      </a:solidFill>
                      <a:prstDash val="solid"/>
                      <a:round/>
                      <a:headEnd len="sm" w="sm" type="none"/>
                      <a:tailEnd len="sm" w="sm" type="none"/>
                    </a:lnB>
                    <a:solidFill>
                      <a:srgbClr val="FFD700"/>
                    </a:solidFill>
                  </a:tcPr>
                </a:tc>
              </a:tr>
              <a:tr h="207400">
                <a:tc>
                  <a:txBody>
                    <a:bodyPr/>
                    <a:lstStyle/>
                    <a:p>
                      <a:pPr indent="0" lvl="0" marL="0" marR="0" rtl="0" algn="l">
                        <a:spcBef>
                          <a:spcPts val="0"/>
                        </a:spcBef>
                        <a:spcAft>
                          <a:spcPts val="0"/>
                        </a:spcAft>
                        <a:buNone/>
                      </a:pPr>
                      <a:r>
                        <a:rPr lang="pt-BR" sz="1633"/>
                        <a:t> </a:t>
                      </a:r>
                      <a:endParaRPr/>
                    </a:p>
                  </a:txBody>
                  <a:tcPr marT="1905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c>
                  <a:txBody>
                    <a:bodyPr/>
                    <a:lstStyle/>
                    <a:p>
                      <a:pPr indent="0" lvl="0" marL="0" marR="0" rtl="0" algn="l">
                        <a:spcBef>
                          <a:spcPts val="0"/>
                        </a:spcBef>
                        <a:spcAft>
                          <a:spcPts val="0"/>
                        </a:spcAft>
                        <a:buNone/>
                      </a:pPr>
                      <a:r>
                        <a:rPr i="1" lang="pt-BR" sz="1633"/>
                        <a:t> </a:t>
                      </a:r>
                      <a:r>
                        <a:rPr i="0" lang="pt-BR" sz="1633"/>
                        <a:t>(</a:t>
                      </a:r>
                      <a:r>
                        <a:rPr i="1" lang="pt-BR" sz="1633"/>
                        <a:t>BRA, informal</a:t>
                      </a:r>
                      <a:r>
                        <a:rPr i="0" lang="pt-BR" sz="1633"/>
                        <a:t>)</a:t>
                      </a:r>
                      <a:endParaRPr i="1" sz="1633"/>
                    </a:p>
                  </a:txBody>
                  <a:tcPr marT="1905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c>
                  <a:txBody>
                    <a:bodyPr/>
                    <a:lstStyle/>
                    <a:p>
                      <a:pPr indent="0" lvl="0" marL="0" marR="0" rtl="0" algn="l">
                        <a:spcBef>
                          <a:spcPts val="0"/>
                        </a:spcBef>
                        <a:spcAft>
                          <a:spcPts val="0"/>
                        </a:spcAft>
                        <a:buNone/>
                      </a:pPr>
                      <a:r>
                        <a:rPr lang="pt-BR" sz="1633">
                          <a:solidFill>
                            <a:srgbClr val="000000"/>
                          </a:solidFill>
                        </a:rPr>
                        <a:t>dar uma lida em </a:t>
                      </a:r>
                      <a:r>
                        <a:rPr i="1" lang="pt-BR" sz="1633">
                          <a:solidFill>
                            <a:srgbClr val="0645AD"/>
                          </a:solidFill>
                        </a:rPr>
                        <a:t>expres v</a:t>
                      </a:r>
                      <a:endParaRPr sz="1633">
                        <a:solidFill>
                          <a:srgbClr val="000000"/>
                        </a:solidFill>
                      </a:endParaRPr>
                    </a:p>
                  </a:txBody>
                  <a:tcPr marT="19050" marB="19050" marR="9525" marL="476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r>
              <a:tr h="207400">
                <a:tc>
                  <a:txBody>
                    <a:bodyPr/>
                    <a:lstStyle/>
                    <a:p>
                      <a:pPr indent="0" lvl="0" marL="0" marR="0" rtl="0" algn="l">
                        <a:spcBef>
                          <a:spcPts val="0"/>
                        </a:spcBef>
                        <a:spcAft>
                          <a:spcPts val="0"/>
                        </a:spcAft>
                        <a:buNone/>
                      </a:pPr>
                      <a:r>
                        <a:rPr lang="pt-BR" sz="1633"/>
                        <a:t> </a:t>
                      </a:r>
                      <a:endParaRPr/>
                    </a:p>
                  </a:txBody>
                  <a:tcPr marT="1905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c>
                  <a:txBody>
                    <a:bodyPr/>
                    <a:lstStyle/>
                    <a:p>
                      <a:pPr indent="0" lvl="0" marL="0" marR="0" rtl="0" algn="l">
                        <a:spcBef>
                          <a:spcPts val="0"/>
                        </a:spcBef>
                        <a:spcAft>
                          <a:spcPts val="0"/>
                        </a:spcAft>
                        <a:buNone/>
                      </a:pPr>
                      <a:r>
                        <a:rPr i="1" lang="pt-BR" sz="1633"/>
                        <a:t> </a:t>
                      </a:r>
                      <a:r>
                        <a:rPr i="0" lang="pt-BR" sz="1633"/>
                        <a:t>(</a:t>
                      </a:r>
                      <a:r>
                        <a:rPr i="1" lang="pt-BR" sz="1633"/>
                        <a:t>informal</a:t>
                      </a:r>
                      <a:r>
                        <a:rPr i="0" lang="pt-BR" sz="1633"/>
                        <a:t>)</a:t>
                      </a:r>
                      <a:endParaRPr i="1" sz="1633"/>
                    </a:p>
                  </a:txBody>
                  <a:tcPr marT="1905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c>
                  <a:txBody>
                    <a:bodyPr/>
                    <a:lstStyle/>
                    <a:p>
                      <a:pPr indent="0" lvl="0" marL="0" marR="0" rtl="0" algn="l">
                        <a:spcBef>
                          <a:spcPts val="0"/>
                        </a:spcBef>
                        <a:spcAft>
                          <a:spcPts val="0"/>
                        </a:spcAft>
                        <a:buNone/>
                      </a:pPr>
                      <a:r>
                        <a:rPr lang="pt-BR" sz="1633">
                          <a:solidFill>
                            <a:srgbClr val="000000"/>
                          </a:solidFill>
                        </a:rPr>
                        <a:t>ler por alto </a:t>
                      </a:r>
                      <a:r>
                        <a:rPr i="1" lang="pt-BR" sz="1633">
                          <a:solidFill>
                            <a:srgbClr val="0645AD"/>
                          </a:solidFill>
                        </a:rPr>
                        <a:t>expres v</a:t>
                      </a:r>
                      <a:endParaRPr sz="1633">
                        <a:solidFill>
                          <a:srgbClr val="000000"/>
                        </a:solidFill>
                      </a:endParaRPr>
                    </a:p>
                  </a:txBody>
                  <a:tcPr marT="19050" marB="19050" marR="9525" marL="476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r>
              <a:tr h="207400">
                <a:tc>
                  <a:txBody>
                    <a:bodyPr/>
                    <a:lstStyle/>
                    <a:p>
                      <a:pPr indent="0" lvl="0" marL="0" marR="0" rtl="0" algn="l">
                        <a:spcBef>
                          <a:spcPts val="0"/>
                        </a:spcBef>
                        <a:spcAft>
                          <a:spcPts val="0"/>
                        </a:spcAft>
                        <a:buNone/>
                      </a:pPr>
                      <a:r>
                        <a:rPr lang="pt-BR" sz="1633"/>
                        <a:t> </a:t>
                      </a:r>
                      <a:endParaRPr/>
                    </a:p>
                  </a:txBody>
                  <a:tcPr marT="1905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c>
                  <a:txBody>
                    <a:bodyPr/>
                    <a:lstStyle/>
                    <a:p>
                      <a:pPr indent="0" lvl="0" marL="0" marR="0" rtl="0" algn="l">
                        <a:spcBef>
                          <a:spcPts val="0"/>
                        </a:spcBef>
                        <a:spcAft>
                          <a:spcPts val="0"/>
                        </a:spcAft>
                        <a:buNone/>
                      </a:pPr>
                      <a:r>
                        <a:rPr lang="pt-BR" sz="1633"/>
                        <a:t> </a:t>
                      </a:r>
                      <a:endParaRPr/>
                    </a:p>
                  </a:txBody>
                  <a:tcPr marT="19050" marB="19050" marR="19050" marL="190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c>
                  <a:txBody>
                    <a:bodyPr/>
                    <a:lstStyle/>
                    <a:p>
                      <a:pPr indent="0" lvl="0" marL="0" marR="0" rtl="0" algn="l">
                        <a:spcBef>
                          <a:spcPts val="0"/>
                        </a:spcBef>
                        <a:spcAft>
                          <a:spcPts val="0"/>
                        </a:spcAft>
                        <a:buNone/>
                      </a:pPr>
                      <a:r>
                        <a:rPr lang="pt-BR" sz="1633">
                          <a:solidFill>
                            <a:srgbClr val="000000"/>
                          </a:solidFill>
                        </a:rPr>
                        <a:t>folhear </a:t>
                      </a:r>
                      <a:r>
                        <a:rPr i="1" lang="pt-BR" sz="1633">
                          <a:solidFill>
                            <a:srgbClr val="0645AD"/>
                          </a:solidFill>
                        </a:rPr>
                        <a:t>vt</a:t>
                      </a:r>
                      <a:endParaRPr sz="1633">
                        <a:solidFill>
                          <a:srgbClr val="000000"/>
                        </a:solidFill>
                      </a:endParaRPr>
                    </a:p>
                  </a:txBody>
                  <a:tcPr marT="19050" marB="19050" marR="9525" marL="476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CDCDC"/>
                      </a:solidFill>
                      <a:prstDash val="solid"/>
                      <a:round/>
                      <a:headEnd len="sm" w="sm" type="none"/>
                      <a:tailEnd len="sm" w="sm" type="none"/>
                    </a:lnT>
                    <a:lnB cap="flat" cmpd="sng" w="9525">
                      <a:solidFill>
                        <a:srgbClr val="DCDCDC"/>
                      </a:solidFill>
                      <a:prstDash val="solid"/>
                      <a:round/>
                      <a:headEnd len="sm" w="sm" type="none"/>
                      <a:tailEnd len="sm" w="sm" type="none"/>
                    </a:lnB>
                    <a:solidFill>
                      <a:srgbClr val="F9F9FA"/>
                    </a:solidFill>
                  </a:tcPr>
                </a:tc>
              </a:tr>
            </a:tbl>
          </a:graphicData>
        </a:graphic>
      </p:graphicFrame>
      <p:sp>
        <p:nvSpPr>
          <p:cNvPr id="136" name="Google Shape;136;p21"/>
          <p:cNvSpPr txBox="1"/>
          <p:nvPr/>
        </p:nvSpPr>
        <p:spPr>
          <a:xfrm>
            <a:off x="2960640" y="4963721"/>
            <a:ext cx="60932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chemeClr val="dk1"/>
                </a:solidFill>
                <a:latin typeface="Arial"/>
                <a:ea typeface="Arial"/>
                <a:cs typeface="Arial"/>
                <a:sym typeface="Arial"/>
              </a:rPr>
              <a:t>https://www.wordreference.com/enpt/skimming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838200" y="764771"/>
            <a:ext cx="10515600" cy="5412192"/>
          </a:xfrm>
          <a:prstGeom prst="rect">
            <a:avLst/>
          </a:prstGeom>
          <a:noFill/>
          <a:ln>
            <a:noFill/>
          </a:ln>
        </p:spPr>
        <p:txBody>
          <a:bodyPr anchorCtr="0" anchor="t" bIns="0" lIns="0" spcFirstLastPara="1" rIns="0" wrap="square" tIns="28075">
            <a:normAutofit fontScale="92500" lnSpcReduction="10000"/>
          </a:bodyPr>
          <a:lstStyle/>
          <a:p>
            <a:pPr indent="0" lvl="0" marL="0" rtl="0" algn="l">
              <a:lnSpc>
                <a:spcPct val="93000"/>
              </a:lnSpc>
              <a:spcBef>
                <a:spcPts val="0"/>
              </a:spcBef>
              <a:spcAft>
                <a:spcPts val="0"/>
              </a:spcAft>
              <a:buSzPct val="99896"/>
              <a:buNone/>
            </a:pPr>
            <a:r>
              <a:rPr b="1" i="0" lang="pt-BR">
                <a:solidFill>
                  <a:srgbClr val="1A3561"/>
                </a:solidFill>
                <a:latin typeface="Source Sans Pro"/>
                <a:ea typeface="Source Sans Pro"/>
                <a:cs typeface="Source Sans Pro"/>
                <a:sym typeface="Source Sans Pro"/>
              </a:rPr>
              <a:t>skim</a:t>
            </a:r>
            <a:endParaRPr/>
          </a:p>
          <a:p>
            <a:pPr indent="0" lvl="0" marL="0" rtl="0" algn="l">
              <a:lnSpc>
                <a:spcPct val="93000"/>
              </a:lnSpc>
              <a:spcBef>
                <a:spcPts val="1293"/>
              </a:spcBef>
              <a:spcAft>
                <a:spcPts val="0"/>
              </a:spcAft>
              <a:buSzPct val="99896"/>
              <a:buNone/>
            </a:pPr>
            <a:r>
              <a:rPr b="0" i="0" lang="pt-BR">
                <a:solidFill>
                  <a:srgbClr val="333333"/>
                </a:solidFill>
                <a:latin typeface="Source Sans Pro"/>
                <a:ea typeface="Source Sans Pro"/>
                <a:cs typeface="Source Sans Pro"/>
                <a:sym typeface="Source Sans Pro"/>
              </a:rPr>
              <a:t> </a:t>
            </a:r>
            <a:r>
              <a:rPr b="0" i="1" lang="pt-BR">
                <a:solidFill>
                  <a:srgbClr val="333333"/>
                </a:solidFill>
                <a:latin typeface="Source Sans Pro"/>
                <a:ea typeface="Source Sans Pro"/>
                <a:cs typeface="Source Sans Pro"/>
                <a:sym typeface="Source Sans Pro"/>
              </a:rPr>
              <a:t>verb</a:t>
            </a:r>
            <a:endParaRPr/>
          </a:p>
          <a:p>
            <a:pPr indent="-311079" lvl="0" marL="311079" rtl="0" algn="l">
              <a:lnSpc>
                <a:spcPct val="93000"/>
              </a:lnSpc>
              <a:spcBef>
                <a:spcPts val="1293"/>
              </a:spcBef>
              <a:spcAft>
                <a:spcPts val="0"/>
              </a:spcAft>
              <a:buNone/>
            </a:pPr>
            <a:r>
              <a:t/>
            </a:r>
            <a:endParaRPr i="1">
              <a:solidFill>
                <a:srgbClr val="333333"/>
              </a:solidFill>
              <a:latin typeface="Source Sans Pro"/>
              <a:ea typeface="Source Sans Pro"/>
              <a:cs typeface="Source Sans Pro"/>
              <a:sym typeface="Source Sans Pro"/>
            </a:endParaRPr>
          </a:p>
          <a:p>
            <a:pPr indent="-311110" lvl="0" marL="311079" rtl="0" algn="l">
              <a:lnSpc>
                <a:spcPct val="93000"/>
              </a:lnSpc>
              <a:spcBef>
                <a:spcPts val="1293"/>
              </a:spcBef>
              <a:spcAft>
                <a:spcPts val="0"/>
              </a:spcAft>
              <a:buSzPct val="99896"/>
              <a:buFont typeface="Arial"/>
              <a:buChar char="•"/>
            </a:pPr>
            <a:r>
              <a:rPr b="0" i="0" lang="pt-BR" u="none" strike="noStrike">
                <a:solidFill>
                  <a:srgbClr val="4577BF"/>
                </a:solidFill>
                <a:latin typeface="Arial"/>
                <a:ea typeface="Arial"/>
                <a:cs typeface="Arial"/>
                <a:sym typeface="Arial"/>
              </a:rPr>
              <a:t>​</a:t>
            </a:r>
            <a:r>
              <a:rPr b="0" i="0" lang="pt-BR">
                <a:solidFill>
                  <a:srgbClr val="6F6F6F"/>
                </a:solidFill>
                <a:latin typeface="Arial"/>
                <a:ea typeface="Arial"/>
                <a:cs typeface="Arial"/>
                <a:sym typeface="Arial"/>
              </a:rPr>
              <a:t>[intransitive, transitive, no passive]</a:t>
            </a:r>
            <a:r>
              <a:rPr b="0" i="0" lang="pt-BR">
                <a:solidFill>
                  <a:srgbClr val="333333"/>
                </a:solidFill>
                <a:latin typeface="Source Sans Pro"/>
                <a:ea typeface="Source Sans Pro"/>
                <a:cs typeface="Source Sans Pro"/>
                <a:sym typeface="Source Sans Pro"/>
              </a:rPr>
              <a:t> to move quickly and lightly over a surface, not touching it or only touching it occasionally; to make something do this</a:t>
            </a:r>
            <a:r>
              <a:rPr b="0" i="1" lang="pt-BR">
                <a:solidFill>
                  <a:srgbClr val="333333"/>
                </a:solidFill>
                <a:latin typeface="Arial"/>
                <a:ea typeface="Arial"/>
                <a:cs typeface="Arial"/>
                <a:sym typeface="Arial"/>
              </a:rPr>
              <a:t> </a:t>
            </a:r>
            <a:r>
              <a:rPr b="1" i="0" lang="pt-BR">
                <a:solidFill>
                  <a:srgbClr val="333333"/>
                </a:solidFill>
                <a:latin typeface="Arial"/>
                <a:ea typeface="Arial"/>
                <a:cs typeface="Arial"/>
                <a:sym typeface="Arial"/>
              </a:rPr>
              <a:t>skim along/over, etc. something</a:t>
            </a:r>
            <a:r>
              <a:rPr b="0" i="1" lang="pt-BR">
                <a:solidFill>
                  <a:srgbClr val="333333"/>
                </a:solidFill>
                <a:latin typeface="Arial"/>
                <a:ea typeface="Arial"/>
                <a:cs typeface="Arial"/>
                <a:sym typeface="Arial"/>
              </a:rPr>
              <a:t> We watched the birds skimming over the lake.</a:t>
            </a:r>
            <a:endParaRPr/>
          </a:p>
          <a:p>
            <a:pPr indent="-311110" lvl="0" marL="311079" rtl="0" algn="l">
              <a:lnSpc>
                <a:spcPct val="93000"/>
              </a:lnSpc>
              <a:spcBef>
                <a:spcPts val="1293"/>
              </a:spcBef>
              <a:spcAft>
                <a:spcPts val="0"/>
              </a:spcAft>
              <a:buSzPct val="99896"/>
              <a:buFont typeface="Arial"/>
              <a:buChar char="•"/>
            </a:pPr>
            <a:r>
              <a:rPr b="0" i="1" lang="pt-BR">
                <a:solidFill>
                  <a:srgbClr val="333333"/>
                </a:solidFill>
                <a:latin typeface="Arial"/>
                <a:ea typeface="Arial"/>
                <a:cs typeface="Arial"/>
                <a:sym typeface="Arial"/>
              </a:rPr>
              <a:t>We skimmed across the water in a small sailing boat.</a:t>
            </a:r>
            <a:endParaRPr/>
          </a:p>
          <a:p>
            <a:pPr indent="-311110" lvl="0" marL="311079" rtl="0" algn="l">
              <a:lnSpc>
                <a:spcPct val="93000"/>
              </a:lnSpc>
              <a:spcBef>
                <a:spcPts val="1293"/>
              </a:spcBef>
              <a:spcAft>
                <a:spcPts val="0"/>
              </a:spcAft>
              <a:buSzPct val="99896"/>
              <a:buFont typeface="Arial"/>
              <a:buChar char="•"/>
            </a:pPr>
            <a:r>
              <a:rPr b="0" i="1" lang="pt-BR">
                <a:solidFill>
                  <a:srgbClr val="333333"/>
                </a:solidFill>
                <a:latin typeface="Arial"/>
                <a:ea typeface="Arial"/>
                <a:cs typeface="Arial"/>
                <a:sym typeface="Arial"/>
              </a:rPr>
              <a:t> </a:t>
            </a:r>
            <a:r>
              <a:rPr b="0" i="1" lang="pt-BR">
                <a:solidFill>
                  <a:srgbClr val="6F6F6F"/>
                </a:solidFill>
                <a:latin typeface="Arial"/>
                <a:ea typeface="Arial"/>
                <a:cs typeface="Arial"/>
                <a:sym typeface="Arial"/>
              </a:rPr>
              <a:t>(figurative)</a:t>
            </a:r>
            <a:r>
              <a:rPr b="0" i="1" lang="pt-BR">
                <a:solidFill>
                  <a:srgbClr val="333333"/>
                </a:solidFill>
                <a:latin typeface="Arial"/>
                <a:ea typeface="Arial"/>
                <a:cs typeface="Arial"/>
                <a:sym typeface="Arial"/>
              </a:rPr>
              <a:t> His eyes skimmed over her face.</a:t>
            </a:r>
            <a:endParaRPr/>
          </a:p>
          <a:p>
            <a:pPr indent="-140581" lvl="0" marL="311079" rtl="0" algn="l">
              <a:lnSpc>
                <a:spcPct val="93000"/>
              </a:lnSpc>
              <a:spcBef>
                <a:spcPts val="1293"/>
              </a:spcBef>
              <a:spcAft>
                <a:spcPts val="0"/>
              </a:spcAft>
              <a:buSzPct val="100000"/>
              <a:buFont typeface="Arial"/>
              <a:buNone/>
            </a:pPr>
            <a:r>
              <a:t/>
            </a:r>
            <a:endParaRPr i="1">
              <a:solidFill>
                <a:srgbClr val="333333"/>
              </a:solidFill>
              <a:latin typeface="Arial"/>
              <a:ea typeface="Arial"/>
              <a:cs typeface="Arial"/>
              <a:sym typeface="Arial"/>
            </a:endParaRPr>
          </a:p>
          <a:p>
            <a:pPr indent="-311110" lvl="0" marL="311079" rtl="0" algn="l">
              <a:lnSpc>
                <a:spcPct val="93000"/>
              </a:lnSpc>
              <a:spcBef>
                <a:spcPts val="1293"/>
              </a:spcBef>
              <a:spcAft>
                <a:spcPts val="0"/>
              </a:spcAft>
              <a:buSzPct val="99896"/>
              <a:buFont typeface="Arial"/>
              <a:buChar char="•"/>
            </a:pPr>
            <a:r>
              <a:rPr b="0" i="1" lang="pt-BR">
                <a:solidFill>
                  <a:srgbClr val="333333"/>
                </a:solidFill>
                <a:latin typeface="Arial"/>
                <a:ea typeface="Arial"/>
                <a:cs typeface="Arial"/>
                <a:sym typeface="Arial"/>
              </a:rPr>
              <a:t>https://www.oxfordlearnersdictionaries.com/us/definition/english/skim?q=skim</a:t>
            </a:r>
            <a:endParaRPr/>
          </a:p>
          <a:p>
            <a:pPr indent="-311079" lvl="0" marL="311079" rtl="0" algn="l">
              <a:lnSpc>
                <a:spcPct val="93000"/>
              </a:lnSpc>
              <a:spcBef>
                <a:spcPts val="1293"/>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1">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