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iVlfUa+/ib+TFaiDpq2kIIMMdE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Montserrat-bold.fntdata"/><Relationship Id="rId6" Type="http://schemas.openxmlformats.org/officeDocument/2006/relationships/slide" Target="slides/slide2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0" name="Google Shape;200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4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0" name="Google Shape;210;p44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35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6" name="Google Shape;166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Konten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Vertikal dan Tek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 Konten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bandinga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en dengan Keteranga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mbar dengan Keteranga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Teks Vertik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hyperlink" Target="https://medium.com/dot-intern/jenis-flowchart-dan-simbol-simbolnya-ef6553c53d73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hyperlink" Target="https://medium.com/dot-intern/jenis-flowchart-dan-simbol-simbolnya-ef6553c53d73" TargetMode="External"/><Relationship Id="rId5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"/>
          <p:cNvSpPr txBox="1"/>
          <p:nvPr>
            <p:ph type="title"/>
          </p:nvPr>
        </p:nvSpPr>
        <p:spPr>
          <a:xfrm>
            <a:off x="5707259" y="1313854"/>
            <a:ext cx="6309600" cy="1485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1692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eorgia"/>
              <a:buNone/>
            </a:pPr>
            <a:r>
              <a:rPr i="0" lang="en-US" sz="4800" u="none" strike="noStrike">
                <a:latin typeface="Montserrat"/>
                <a:ea typeface="Montserrat"/>
                <a:cs typeface="Montserrat"/>
                <a:sym typeface="Montserrat"/>
              </a:rPr>
              <a:t>HandsOn Session Python Project</a:t>
            </a:r>
            <a:endParaRPr sz="9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0944738" y="72753"/>
            <a:ext cx="1123653" cy="10924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ython (programming language) - Wikipedia" id="90" name="Google Shape;9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26067" y="4757195"/>
            <a:ext cx="1613213" cy="1767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/>
          <p:nvPr/>
        </p:nvSpPr>
        <p:spPr>
          <a:xfrm>
            <a:off x="256158" y="44293"/>
            <a:ext cx="9479874" cy="1127252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65" u="none" cap="none" strike="noStrike">
                <a:solidFill>
                  <a:srgbClr val="48A8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Flowchart</a:t>
            </a:r>
            <a:endParaRPr/>
          </a:p>
        </p:txBody>
      </p:sp>
      <p:pic>
        <p:nvPicPr>
          <p:cNvPr id="179" name="Google Shape;17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0" name="Google Shape;180;p40"/>
          <p:cNvGrpSpPr/>
          <p:nvPr/>
        </p:nvGrpSpPr>
        <p:grpSpPr>
          <a:xfrm>
            <a:off x="9883539" y="1659754"/>
            <a:ext cx="6504386" cy="5344351"/>
            <a:chOff x="9883539" y="1659754"/>
            <a:chExt cx="6504386" cy="5344351"/>
          </a:xfrm>
        </p:grpSpPr>
        <p:sp>
          <p:nvSpPr>
            <p:cNvPr id="181" name="Google Shape;181;p40"/>
            <p:cNvSpPr/>
            <p:nvPr/>
          </p:nvSpPr>
          <p:spPr>
            <a:xfrm>
              <a:off x="10442160" y="1659754"/>
              <a:ext cx="5945765" cy="5344351"/>
            </a:xfrm>
            <a:prstGeom prst="parallelogram">
              <a:avLst>
                <a:gd fmla="val 25000" name="adj"/>
              </a:avLst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2" name="Google Shape;182;p40"/>
            <p:cNvSpPr/>
            <p:nvPr/>
          </p:nvSpPr>
          <p:spPr>
            <a:xfrm>
              <a:off x="9883539" y="5079899"/>
              <a:ext cx="4015161" cy="1924206"/>
            </a:xfrm>
            <a:prstGeom prst="parallelogram">
              <a:avLst>
                <a:gd fmla="val 25000" name="adj"/>
              </a:avLst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3" name="Google Shape;183;p40"/>
            <p:cNvSpPr/>
            <p:nvPr/>
          </p:nvSpPr>
          <p:spPr>
            <a:xfrm>
              <a:off x="10977602" y="4474085"/>
              <a:ext cx="1761456" cy="1222423"/>
            </a:xfrm>
            <a:prstGeom prst="parallelogram">
              <a:avLst>
                <a:gd fmla="val 25000" name="adj"/>
              </a:avLst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84" name="Google Shape;184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34743" y="607918"/>
            <a:ext cx="5322513" cy="600846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40"/>
          <p:cNvSpPr txBox="1"/>
          <p:nvPr/>
        </p:nvSpPr>
        <p:spPr>
          <a:xfrm>
            <a:off x="53165" y="6484664"/>
            <a:ext cx="81923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https://medium.com/dot-intern/jenis-flowchart-dan-simbol-simbolnya-ef6553c53d73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1"/>
          <p:cNvSpPr txBox="1"/>
          <p:nvPr/>
        </p:nvSpPr>
        <p:spPr>
          <a:xfrm>
            <a:off x="256158" y="44293"/>
            <a:ext cx="9479874" cy="1127252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65" u="none" cap="none" strike="noStrike">
                <a:solidFill>
                  <a:srgbClr val="48A8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Flowchart : Mini App</a:t>
            </a:r>
            <a:endParaRPr/>
          </a:p>
        </p:txBody>
      </p:sp>
      <p:pic>
        <p:nvPicPr>
          <p:cNvPr id="191" name="Google Shape;19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2" name="Google Shape;192;p41"/>
          <p:cNvGrpSpPr/>
          <p:nvPr/>
        </p:nvGrpSpPr>
        <p:grpSpPr>
          <a:xfrm>
            <a:off x="9883539" y="1659754"/>
            <a:ext cx="6504386" cy="5344351"/>
            <a:chOff x="9883539" y="1659754"/>
            <a:chExt cx="6504386" cy="5344351"/>
          </a:xfrm>
        </p:grpSpPr>
        <p:sp>
          <p:nvSpPr>
            <p:cNvPr id="193" name="Google Shape;193;p41"/>
            <p:cNvSpPr/>
            <p:nvPr/>
          </p:nvSpPr>
          <p:spPr>
            <a:xfrm>
              <a:off x="10442160" y="1659754"/>
              <a:ext cx="5945765" cy="5344351"/>
            </a:xfrm>
            <a:prstGeom prst="parallelogram">
              <a:avLst>
                <a:gd fmla="val 25000" name="adj"/>
              </a:avLst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4" name="Google Shape;194;p41"/>
            <p:cNvSpPr/>
            <p:nvPr/>
          </p:nvSpPr>
          <p:spPr>
            <a:xfrm>
              <a:off x="9883539" y="5079899"/>
              <a:ext cx="4015161" cy="1924206"/>
            </a:xfrm>
            <a:prstGeom prst="parallelogram">
              <a:avLst>
                <a:gd fmla="val 25000" name="adj"/>
              </a:avLst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" name="Google Shape;195;p41"/>
            <p:cNvSpPr/>
            <p:nvPr/>
          </p:nvSpPr>
          <p:spPr>
            <a:xfrm>
              <a:off x="10977602" y="4474085"/>
              <a:ext cx="1761456" cy="1222423"/>
            </a:xfrm>
            <a:prstGeom prst="parallelogram">
              <a:avLst>
                <a:gd fmla="val 25000" name="adj"/>
              </a:avLst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96" name="Google Shape;196;p41"/>
          <p:cNvSpPr txBox="1"/>
          <p:nvPr/>
        </p:nvSpPr>
        <p:spPr>
          <a:xfrm>
            <a:off x="53165" y="6484664"/>
            <a:ext cx="819238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https://medium.com/dot-intern/jenis-flowchart-dan-simbol-simbolnya-ef6553c53d73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197" name="Google Shape;197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37130" y="446568"/>
            <a:ext cx="1508298" cy="5789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42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203" name="Google Shape;203;p42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42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42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" name="Google Shape;206;p42"/>
          <p:cNvSpPr txBox="1"/>
          <p:nvPr>
            <p:ph idx="1" type="body"/>
          </p:nvPr>
        </p:nvSpPr>
        <p:spPr>
          <a:xfrm>
            <a:off x="5476501" y="2356635"/>
            <a:ext cx="6714676" cy="737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050">
            <a:sp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Hands on</a:t>
            </a:r>
            <a:endParaRPr sz="3600"/>
          </a:p>
        </p:txBody>
      </p:sp>
      <p:sp>
        <p:nvSpPr>
          <p:cNvPr id="207" name="Google Shape;207;p42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" name="Google Shape;212;p44"/>
          <p:cNvGrpSpPr/>
          <p:nvPr/>
        </p:nvGrpSpPr>
        <p:grpSpPr>
          <a:xfrm>
            <a:off x="7425220" y="464"/>
            <a:ext cx="4766598" cy="6857218"/>
            <a:chOff x="9937669" y="6"/>
            <a:chExt cx="8350884" cy="10287217"/>
          </a:xfrm>
        </p:grpSpPr>
        <p:sp>
          <p:nvSpPr>
            <p:cNvPr id="213" name="Google Shape;213;p44"/>
            <p:cNvSpPr/>
            <p:nvPr/>
          </p:nvSpPr>
          <p:spPr>
            <a:xfrm>
              <a:off x="9937669" y="6"/>
              <a:ext cx="8350884" cy="10287000"/>
            </a:xfrm>
            <a:custGeom>
              <a:rect b="b" l="l" r="r" t="t"/>
              <a:pathLst>
                <a:path extrusionOk="0" h="10287000" w="8350884">
                  <a:moveTo>
                    <a:pt x="8350331" y="10286994"/>
                  </a:moveTo>
                  <a:lnTo>
                    <a:pt x="0" y="10286994"/>
                  </a:lnTo>
                  <a:lnTo>
                    <a:pt x="0" y="0"/>
                  </a:lnTo>
                  <a:lnTo>
                    <a:pt x="8350331" y="0"/>
                  </a:lnTo>
                  <a:lnTo>
                    <a:pt x="8350331" y="10286994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44"/>
            <p:cNvSpPr/>
            <p:nvPr/>
          </p:nvSpPr>
          <p:spPr>
            <a:xfrm>
              <a:off x="9944099" y="6"/>
              <a:ext cx="8343900" cy="10287000"/>
            </a:xfrm>
            <a:custGeom>
              <a:rect b="b" l="l" r="r" t="t"/>
              <a:pathLst>
                <a:path extrusionOk="0" h="10287000" w="8343900">
                  <a:moveTo>
                    <a:pt x="0" y="4580800"/>
                  </a:moveTo>
                  <a:lnTo>
                    <a:pt x="0" y="0"/>
                  </a:lnTo>
                  <a:lnTo>
                    <a:pt x="88899" y="344"/>
                  </a:lnTo>
                  <a:lnTo>
                    <a:pt x="165099" y="1377"/>
                  </a:lnTo>
                  <a:lnTo>
                    <a:pt x="253999" y="3096"/>
                  </a:lnTo>
                  <a:lnTo>
                    <a:pt x="342899" y="5498"/>
                  </a:lnTo>
                  <a:lnTo>
                    <a:pt x="419099" y="8580"/>
                  </a:lnTo>
                  <a:lnTo>
                    <a:pt x="507999" y="12339"/>
                  </a:lnTo>
                  <a:lnTo>
                    <a:pt x="596899" y="16773"/>
                  </a:lnTo>
                  <a:lnTo>
                    <a:pt x="673099" y="21880"/>
                  </a:lnTo>
                  <a:lnTo>
                    <a:pt x="761999" y="27657"/>
                  </a:lnTo>
                  <a:lnTo>
                    <a:pt x="838199" y="34100"/>
                  </a:lnTo>
                  <a:lnTo>
                    <a:pt x="927099" y="41208"/>
                  </a:lnTo>
                  <a:lnTo>
                    <a:pt x="1015999" y="48977"/>
                  </a:lnTo>
                  <a:lnTo>
                    <a:pt x="1092199" y="57406"/>
                  </a:lnTo>
                  <a:lnTo>
                    <a:pt x="1181099" y="66491"/>
                  </a:lnTo>
                  <a:lnTo>
                    <a:pt x="1257299" y="76230"/>
                  </a:lnTo>
                  <a:lnTo>
                    <a:pt x="1346199" y="86620"/>
                  </a:lnTo>
                  <a:lnTo>
                    <a:pt x="1422399" y="97658"/>
                  </a:lnTo>
                  <a:lnTo>
                    <a:pt x="1511299" y="109342"/>
                  </a:lnTo>
                  <a:lnTo>
                    <a:pt x="1587499" y="121670"/>
                  </a:lnTo>
                  <a:lnTo>
                    <a:pt x="1663699" y="134638"/>
                  </a:lnTo>
                  <a:lnTo>
                    <a:pt x="1752599" y="148244"/>
                  </a:lnTo>
                  <a:lnTo>
                    <a:pt x="1828799" y="162485"/>
                  </a:lnTo>
                  <a:lnTo>
                    <a:pt x="1917699" y="177359"/>
                  </a:lnTo>
                  <a:lnTo>
                    <a:pt x="1993899" y="192862"/>
                  </a:lnTo>
                  <a:lnTo>
                    <a:pt x="2070099" y="208993"/>
                  </a:lnTo>
                  <a:lnTo>
                    <a:pt x="2158999" y="225749"/>
                  </a:lnTo>
                  <a:lnTo>
                    <a:pt x="2235199" y="243127"/>
                  </a:lnTo>
                  <a:lnTo>
                    <a:pt x="2311399" y="261124"/>
                  </a:lnTo>
                  <a:lnTo>
                    <a:pt x="2387599" y="279737"/>
                  </a:lnTo>
                  <a:lnTo>
                    <a:pt x="2476499" y="298965"/>
                  </a:lnTo>
                  <a:lnTo>
                    <a:pt x="2552699" y="318804"/>
                  </a:lnTo>
                  <a:lnTo>
                    <a:pt x="2628899" y="339252"/>
                  </a:lnTo>
                  <a:lnTo>
                    <a:pt x="2705099" y="360306"/>
                  </a:lnTo>
                  <a:lnTo>
                    <a:pt x="2781299" y="381964"/>
                  </a:lnTo>
                  <a:lnTo>
                    <a:pt x="2870199" y="404223"/>
                  </a:lnTo>
                  <a:lnTo>
                    <a:pt x="2946399" y="427079"/>
                  </a:lnTo>
                  <a:lnTo>
                    <a:pt x="3022599" y="450531"/>
                  </a:lnTo>
                  <a:lnTo>
                    <a:pt x="3098799" y="474576"/>
                  </a:lnTo>
                  <a:lnTo>
                    <a:pt x="3174999" y="499212"/>
                  </a:lnTo>
                  <a:lnTo>
                    <a:pt x="3251199" y="524435"/>
                  </a:lnTo>
                  <a:lnTo>
                    <a:pt x="3327399" y="550242"/>
                  </a:lnTo>
                  <a:lnTo>
                    <a:pt x="3403599" y="576632"/>
                  </a:lnTo>
                  <a:lnTo>
                    <a:pt x="3479799" y="603602"/>
                  </a:lnTo>
                  <a:lnTo>
                    <a:pt x="3555999" y="631149"/>
                  </a:lnTo>
                  <a:lnTo>
                    <a:pt x="3632199" y="659270"/>
                  </a:lnTo>
                  <a:lnTo>
                    <a:pt x="3708399" y="687963"/>
                  </a:lnTo>
                  <a:lnTo>
                    <a:pt x="3784599" y="717225"/>
                  </a:lnTo>
                  <a:lnTo>
                    <a:pt x="3860799" y="747053"/>
                  </a:lnTo>
                  <a:lnTo>
                    <a:pt x="3924299" y="777445"/>
                  </a:lnTo>
                  <a:lnTo>
                    <a:pt x="4000499" y="808399"/>
                  </a:lnTo>
                  <a:lnTo>
                    <a:pt x="4076699" y="839910"/>
                  </a:lnTo>
                  <a:lnTo>
                    <a:pt x="4152899" y="871978"/>
                  </a:lnTo>
                  <a:lnTo>
                    <a:pt x="4229099" y="904599"/>
                  </a:lnTo>
                  <a:lnTo>
                    <a:pt x="4292599" y="937770"/>
                  </a:lnTo>
                  <a:lnTo>
                    <a:pt x="4368799" y="971489"/>
                  </a:lnTo>
                  <a:lnTo>
                    <a:pt x="4444999" y="1005753"/>
                  </a:lnTo>
                  <a:lnTo>
                    <a:pt x="4508499" y="1040560"/>
                  </a:lnTo>
                  <a:lnTo>
                    <a:pt x="4584699" y="1075907"/>
                  </a:lnTo>
                  <a:lnTo>
                    <a:pt x="4660899" y="1111791"/>
                  </a:lnTo>
                  <a:lnTo>
                    <a:pt x="4724399" y="1148210"/>
                  </a:lnTo>
                  <a:lnTo>
                    <a:pt x="4800599" y="1185161"/>
                  </a:lnTo>
                  <a:lnTo>
                    <a:pt x="4864099" y="1222641"/>
                  </a:lnTo>
                  <a:lnTo>
                    <a:pt x="4940299" y="1260648"/>
                  </a:lnTo>
                  <a:lnTo>
                    <a:pt x="5003799" y="1299179"/>
                  </a:lnTo>
                  <a:lnTo>
                    <a:pt x="5079999" y="1338231"/>
                  </a:lnTo>
                  <a:lnTo>
                    <a:pt x="5143499" y="1377802"/>
                  </a:lnTo>
                  <a:lnTo>
                    <a:pt x="5219699" y="1417890"/>
                  </a:lnTo>
                  <a:lnTo>
                    <a:pt x="5283199" y="1458490"/>
                  </a:lnTo>
                  <a:lnTo>
                    <a:pt x="5346699" y="1499602"/>
                  </a:lnTo>
                  <a:lnTo>
                    <a:pt x="5422899" y="1541221"/>
                  </a:lnTo>
                  <a:lnTo>
                    <a:pt x="5486399" y="1583347"/>
                  </a:lnTo>
                  <a:lnTo>
                    <a:pt x="5549899" y="1625975"/>
                  </a:lnTo>
                  <a:lnTo>
                    <a:pt x="5613399" y="1669103"/>
                  </a:lnTo>
                  <a:lnTo>
                    <a:pt x="5689599" y="1712729"/>
                  </a:lnTo>
                  <a:lnTo>
                    <a:pt x="5753099" y="1756850"/>
                  </a:lnTo>
                  <a:lnTo>
                    <a:pt x="5816599" y="1801463"/>
                  </a:lnTo>
                  <a:lnTo>
                    <a:pt x="5880099" y="1846566"/>
                  </a:lnTo>
                  <a:lnTo>
                    <a:pt x="5943599" y="1892155"/>
                  </a:lnTo>
                  <a:lnTo>
                    <a:pt x="6007099" y="1938230"/>
                  </a:lnTo>
                  <a:lnTo>
                    <a:pt x="6070599" y="1984785"/>
                  </a:lnTo>
                  <a:lnTo>
                    <a:pt x="6134099" y="2031820"/>
                  </a:lnTo>
                  <a:lnTo>
                    <a:pt x="6197599" y="2079331"/>
                  </a:lnTo>
                  <a:lnTo>
                    <a:pt x="6261099" y="2127316"/>
                  </a:lnTo>
                  <a:lnTo>
                    <a:pt x="6324599" y="2175773"/>
                  </a:lnTo>
                  <a:lnTo>
                    <a:pt x="6388099" y="2224697"/>
                  </a:lnTo>
                  <a:lnTo>
                    <a:pt x="6451599" y="2274088"/>
                  </a:lnTo>
                  <a:lnTo>
                    <a:pt x="6515099" y="2323941"/>
                  </a:lnTo>
                  <a:lnTo>
                    <a:pt x="6578599" y="2374255"/>
                  </a:lnTo>
                  <a:lnTo>
                    <a:pt x="6629399" y="2425027"/>
                  </a:lnTo>
                  <a:lnTo>
                    <a:pt x="6692899" y="2476254"/>
                  </a:lnTo>
                  <a:lnTo>
                    <a:pt x="6756399" y="2527934"/>
                  </a:lnTo>
                  <a:lnTo>
                    <a:pt x="6819899" y="2580064"/>
                  </a:lnTo>
                  <a:lnTo>
                    <a:pt x="6870699" y="2632641"/>
                  </a:lnTo>
                  <a:lnTo>
                    <a:pt x="6934199" y="2685662"/>
                  </a:lnTo>
                  <a:lnTo>
                    <a:pt x="6984999" y="2739126"/>
                  </a:lnTo>
                  <a:lnTo>
                    <a:pt x="7048499" y="2793029"/>
                  </a:lnTo>
                  <a:lnTo>
                    <a:pt x="7099299" y="2847369"/>
                  </a:lnTo>
                  <a:lnTo>
                    <a:pt x="7162799" y="2902142"/>
                  </a:lnTo>
                  <a:lnTo>
                    <a:pt x="7213599" y="2957347"/>
                  </a:lnTo>
                  <a:lnTo>
                    <a:pt x="7277099" y="3012981"/>
                  </a:lnTo>
                  <a:lnTo>
                    <a:pt x="7378699" y="3125524"/>
                  </a:lnTo>
                  <a:lnTo>
                    <a:pt x="7442199" y="3182429"/>
                  </a:lnTo>
                  <a:lnTo>
                    <a:pt x="7543799" y="3297489"/>
                  </a:lnTo>
                  <a:lnTo>
                    <a:pt x="7607299" y="3355640"/>
                  </a:lnTo>
                  <a:lnTo>
                    <a:pt x="7658099" y="3414201"/>
                  </a:lnTo>
                  <a:lnTo>
                    <a:pt x="7810499" y="3592318"/>
                  </a:lnTo>
                  <a:lnTo>
                    <a:pt x="7962899" y="3774033"/>
                  </a:lnTo>
                  <a:lnTo>
                    <a:pt x="8115299" y="3959272"/>
                  </a:lnTo>
                  <a:lnTo>
                    <a:pt x="8153399" y="4021790"/>
                  </a:lnTo>
                  <a:lnTo>
                    <a:pt x="8305799" y="4211618"/>
                  </a:lnTo>
                  <a:lnTo>
                    <a:pt x="8343899" y="4275645"/>
                  </a:lnTo>
                  <a:lnTo>
                    <a:pt x="8343899" y="10286993"/>
                  </a:lnTo>
                  <a:lnTo>
                    <a:pt x="5702299" y="10286993"/>
                  </a:lnTo>
                  <a:lnTo>
                    <a:pt x="5702299" y="9950013"/>
                  </a:lnTo>
                  <a:lnTo>
                    <a:pt x="5689599" y="9902280"/>
                  </a:lnTo>
                  <a:lnTo>
                    <a:pt x="5689599" y="9807137"/>
                  </a:lnTo>
                  <a:lnTo>
                    <a:pt x="5676899" y="9759729"/>
                  </a:lnTo>
                  <a:lnTo>
                    <a:pt x="5676899" y="9665250"/>
                  </a:lnTo>
                  <a:lnTo>
                    <a:pt x="5664199" y="9618182"/>
                  </a:lnTo>
                  <a:lnTo>
                    <a:pt x="5664199" y="9571231"/>
                  </a:lnTo>
                  <a:lnTo>
                    <a:pt x="5651499" y="9524397"/>
                  </a:lnTo>
                  <a:lnTo>
                    <a:pt x="5651499" y="9477683"/>
                  </a:lnTo>
                  <a:lnTo>
                    <a:pt x="5638799" y="9431090"/>
                  </a:lnTo>
                  <a:lnTo>
                    <a:pt x="5638799" y="9384619"/>
                  </a:lnTo>
                  <a:lnTo>
                    <a:pt x="5613399" y="9292052"/>
                  </a:lnTo>
                  <a:lnTo>
                    <a:pt x="5613399" y="9245959"/>
                  </a:lnTo>
                  <a:lnTo>
                    <a:pt x="5587999" y="9154162"/>
                  </a:lnTo>
                  <a:lnTo>
                    <a:pt x="5587999" y="9108461"/>
                  </a:lnTo>
                  <a:lnTo>
                    <a:pt x="5537199" y="8927009"/>
                  </a:lnTo>
                  <a:lnTo>
                    <a:pt x="5537199" y="8881992"/>
                  </a:lnTo>
                  <a:lnTo>
                    <a:pt x="5435599" y="8527093"/>
                  </a:lnTo>
                  <a:lnTo>
                    <a:pt x="5410199" y="8483409"/>
                  </a:lnTo>
                  <a:lnTo>
                    <a:pt x="5359399" y="8310246"/>
                  </a:lnTo>
                  <a:lnTo>
                    <a:pt x="5333999" y="8267357"/>
                  </a:lnTo>
                  <a:lnTo>
                    <a:pt x="5308599" y="8182072"/>
                  </a:lnTo>
                  <a:lnTo>
                    <a:pt x="5283199" y="8139680"/>
                  </a:lnTo>
                  <a:lnTo>
                    <a:pt x="5257799" y="8055402"/>
                  </a:lnTo>
                  <a:lnTo>
                    <a:pt x="5232399" y="8013520"/>
                  </a:lnTo>
                  <a:lnTo>
                    <a:pt x="5219699" y="7971812"/>
                  </a:lnTo>
                  <a:lnTo>
                    <a:pt x="5194299" y="7930278"/>
                  </a:lnTo>
                  <a:lnTo>
                    <a:pt x="5181599" y="7888921"/>
                  </a:lnTo>
                  <a:lnTo>
                    <a:pt x="5156199" y="7847742"/>
                  </a:lnTo>
                  <a:lnTo>
                    <a:pt x="5143499" y="7806743"/>
                  </a:lnTo>
                  <a:lnTo>
                    <a:pt x="5118099" y="7765925"/>
                  </a:lnTo>
                  <a:lnTo>
                    <a:pt x="5105399" y="7725289"/>
                  </a:lnTo>
                  <a:lnTo>
                    <a:pt x="5054599" y="7644574"/>
                  </a:lnTo>
                  <a:lnTo>
                    <a:pt x="5041899" y="7604497"/>
                  </a:lnTo>
                  <a:lnTo>
                    <a:pt x="4991099" y="7524913"/>
                  </a:lnTo>
                  <a:lnTo>
                    <a:pt x="4978399" y="7485408"/>
                  </a:lnTo>
                  <a:lnTo>
                    <a:pt x="4851399" y="7290826"/>
                  </a:lnTo>
                  <a:lnTo>
                    <a:pt x="4838699" y="7252509"/>
                  </a:lnTo>
                  <a:lnTo>
                    <a:pt x="4711699" y="7064008"/>
                  </a:lnTo>
                  <a:lnTo>
                    <a:pt x="4610099" y="6917003"/>
                  </a:lnTo>
                  <a:lnTo>
                    <a:pt x="4584699" y="6880792"/>
                  </a:lnTo>
                  <a:lnTo>
                    <a:pt x="4546599" y="6844800"/>
                  </a:lnTo>
                  <a:lnTo>
                    <a:pt x="4444999" y="6703059"/>
                  </a:lnTo>
                  <a:lnTo>
                    <a:pt x="4406899" y="6668187"/>
                  </a:lnTo>
                  <a:lnTo>
                    <a:pt x="4330699" y="6564953"/>
                  </a:lnTo>
                  <a:lnTo>
                    <a:pt x="4292599" y="6531007"/>
                  </a:lnTo>
                  <a:lnTo>
                    <a:pt x="4241799" y="6463821"/>
                  </a:lnTo>
                  <a:lnTo>
                    <a:pt x="4203699" y="6430585"/>
                  </a:lnTo>
                  <a:lnTo>
                    <a:pt x="4178299" y="6397588"/>
                  </a:lnTo>
                  <a:lnTo>
                    <a:pt x="4140199" y="6364834"/>
                  </a:lnTo>
                  <a:lnTo>
                    <a:pt x="4114799" y="6332322"/>
                  </a:lnTo>
                  <a:lnTo>
                    <a:pt x="4076699" y="6300055"/>
                  </a:lnTo>
                  <a:lnTo>
                    <a:pt x="4051299" y="6268034"/>
                  </a:lnTo>
                  <a:lnTo>
                    <a:pt x="4013199" y="6236261"/>
                  </a:lnTo>
                  <a:lnTo>
                    <a:pt x="3987799" y="6204738"/>
                  </a:lnTo>
                  <a:lnTo>
                    <a:pt x="3949699" y="6173465"/>
                  </a:lnTo>
                  <a:lnTo>
                    <a:pt x="3924299" y="6142445"/>
                  </a:lnTo>
                  <a:lnTo>
                    <a:pt x="3886199" y="6111680"/>
                  </a:lnTo>
                  <a:lnTo>
                    <a:pt x="3860799" y="6081170"/>
                  </a:lnTo>
                  <a:lnTo>
                    <a:pt x="3822699" y="6050917"/>
                  </a:lnTo>
                  <a:lnTo>
                    <a:pt x="3784599" y="6020923"/>
                  </a:lnTo>
                  <a:lnTo>
                    <a:pt x="3759199" y="5991190"/>
                  </a:lnTo>
                  <a:lnTo>
                    <a:pt x="3721099" y="5961719"/>
                  </a:lnTo>
                  <a:lnTo>
                    <a:pt x="3682999" y="5932512"/>
                  </a:lnTo>
                  <a:lnTo>
                    <a:pt x="3657599" y="5903570"/>
                  </a:lnTo>
                  <a:lnTo>
                    <a:pt x="3619499" y="5874894"/>
                  </a:lnTo>
                  <a:lnTo>
                    <a:pt x="3581399" y="5846488"/>
                  </a:lnTo>
                  <a:lnTo>
                    <a:pt x="3543299" y="5818351"/>
                  </a:lnTo>
                  <a:lnTo>
                    <a:pt x="3517899" y="5790486"/>
                  </a:lnTo>
                  <a:lnTo>
                    <a:pt x="3479799" y="5762894"/>
                  </a:lnTo>
                  <a:lnTo>
                    <a:pt x="3441699" y="5735577"/>
                  </a:lnTo>
                  <a:lnTo>
                    <a:pt x="3403599" y="5708536"/>
                  </a:lnTo>
                  <a:lnTo>
                    <a:pt x="3365499" y="5681773"/>
                  </a:lnTo>
                  <a:lnTo>
                    <a:pt x="3327399" y="5655289"/>
                  </a:lnTo>
                  <a:lnTo>
                    <a:pt x="3301999" y="5629087"/>
                  </a:lnTo>
                  <a:lnTo>
                    <a:pt x="3263899" y="5603168"/>
                  </a:lnTo>
                  <a:lnTo>
                    <a:pt x="3225799" y="5577532"/>
                  </a:lnTo>
                  <a:lnTo>
                    <a:pt x="3187699" y="5552183"/>
                  </a:lnTo>
                  <a:lnTo>
                    <a:pt x="3149599" y="5527121"/>
                  </a:lnTo>
                  <a:lnTo>
                    <a:pt x="3111499" y="5502348"/>
                  </a:lnTo>
                  <a:lnTo>
                    <a:pt x="3073399" y="5477866"/>
                  </a:lnTo>
                  <a:lnTo>
                    <a:pt x="3035299" y="5453676"/>
                  </a:lnTo>
                  <a:lnTo>
                    <a:pt x="2997199" y="5429780"/>
                  </a:lnTo>
                  <a:lnTo>
                    <a:pt x="2959099" y="5406179"/>
                  </a:lnTo>
                  <a:lnTo>
                    <a:pt x="2920999" y="5382875"/>
                  </a:lnTo>
                  <a:lnTo>
                    <a:pt x="2882899" y="5359869"/>
                  </a:lnTo>
                  <a:lnTo>
                    <a:pt x="2844799" y="5337164"/>
                  </a:lnTo>
                  <a:lnTo>
                    <a:pt x="2806699" y="5314760"/>
                  </a:lnTo>
                  <a:lnTo>
                    <a:pt x="2755899" y="5292660"/>
                  </a:lnTo>
                  <a:lnTo>
                    <a:pt x="2717799" y="5270865"/>
                  </a:lnTo>
                  <a:lnTo>
                    <a:pt x="2679699" y="5249376"/>
                  </a:lnTo>
                  <a:lnTo>
                    <a:pt x="2641599" y="5228195"/>
                  </a:lnTo>
                  <a:lnTo>
                    <a:pt x="2603499" y="5207324"/>
                  </a:lnTo>
                  <a:lnTo>
                    <a:pt x="2565399" y="5186764"/>
                  </a:lnTo>
                  <a:lnTo>
                    <a:pt x="2527299" y="5166517"/>
                  </a:lnTo>
                  <a:lnTo>
                    <a:pt x="2476499" y="5146584"/>
                  </a:lnTo>
                  <a:lnTo>
                    <a:pt x="2438399" y="5126967"/>
                  </a:lnTo>
                  <a:lnTo>
                    <a:pt x="2400299" y="5107668"/>
                  </a:lnTo>
                  <a:lnTo>
                    <a:pt x="2362199" y="5088687"/>
                  </a:lnTo>
                  <a:lnTo>
                    <a:pt x="2311399" y="5070028"/>
                  </a:lnTo>
                  <a:lnTo>
                    <a:pt x="2273299" y="5051691"/>
                  </a:lnTo>
                  <a:lnTo>
                    <a:pt x="2235199" y="5033678"/>
                  </a:lnTo>
                  <a:lnTo>
                    <a:pt x="2184399" y="5015990"/>
                  </a:lnTo>
                  <a:lnTo>
                    <a:pt x="2146299" y="4998629"/>
                  </a:lnTo>
                  <a:lnTo>
                    <a:pt x="2108199" y="4981597"/>
                  </a:lnTo>
                  <a:lnTo>
                    <a:pt x="2057399" y="4964896"/>
                  </a:lnTo>
                  <a:lnTo>
                    <a:pt x="2019299" y="4948526"/>
                  </a:lnTo>
                  <a:lnTo>
                    <a:pt x="1981199" y="4932489"/>
                  </a:lnTo>
                  <a:lnTo>
                    <a:pt x="1930399" y="4916787"/>
                  </a:lnTo>
                  <a:lnTo>
                    <a:pt x="1892299" y="4901422"/>
                  </a:lnTo>
                  <a:lnTo>
                    <a:pt x="1841499" y="4886396"/>
                  </a:lnTo>
                  <a:lnTo>
                    <a:pt x="1803399" y="4871709"/>
                  </a:lnTo>
                  <a:lnTo>
                    <a:pt x="1765299" y="4857363"/>
                  </a:lnTo>
                  <a:lnTo>
                    <a:pt x="1714499" y="4843360"/>
                  </a:lnTo>
                  <a:lnTo>
                    <a:pt x="1676399" y="4829702"/>
                  </a:lnTo>
                  <a:lnTo>
                    <a:pt x="1625599" y="4816389"/>
                  </a:lnTo>
                  <a:lnTo>
                    <a:pt x="1587499" y="4803425"/>
                  </a:lnTo>
                  <a:lnTo>
                    <a:pt x="1536699" y="4790809"/>
                  </a:lnTo>
                  <a:lnTo>
                    <a:pt x="1498599" y="4778545"/>
                  </a:lnTo>
                  <a:lnTo>
                    <a:pt x="1447799" y="4766633"/>
                  </a:lnTo>
                  <a:lnTo>
                    <a:pt x="1409699" y="4755074"/>
                  </a:lnTo>
                  <a:lnTo>
                    <a:pt x="1358899" y="4743872"/>
                  </a:lnTo>
                  <a:lnTo>
                    <a:pt x="1320799" y="4733027"/>
                  </a:lnTo>
                  <a:lnTo>
                    <a:pt x="1269999" y="4722540"/>
                  </a:lnTo>
                  <a:lnTo>
                    <a:pt x="1219199" y="4712414"/>
                  </a:lnTo>
                  <a:lnTo>
                    <a:pt x="1181099" y="4702649"/>
                  </a:lnTo>
                  <a:lnTo>
                    <a:pt x="1130299" y="4693248"/>
                  </a:lnTo>
                  <a:lnTo>
                    <a:pt x="1092199" y="4684213"/>
                  </a:lnTo>
                  <a:lnTo>
                    <a:pt x="1041399" y="4675544"/>
                  </a:lnTo>
                  <a:lnTo>
                    <a:pt x="990599" y="4667243"/>
                  </a:lnTo>
                  <a:lnTo>
                    <a:pt x="952499" y="4659312"/>
                  </a:lnTo>
                  <a:lnTo>
                    <a:pt x="901699" y="4651752"/>
                  </a:lnTo>
                  <a:lnTo>
                    <a:pt x="850899" y="4644566"/>
                  </a:lnTo>
                  <a:lnTo>
                    <a:pt x="812799" y="4637754"/>
                  </a:lnTo>
                  <a:lnTo>
                    <a:pt x="761999" y="4631318"/>
                  </a:lnTo>
                  <a:lnTo>
                    <a:pt x="711199" y="4625260"/>
                  </a:lnTo>
                  <a:lnTo>
                    <a:pt x="673099" y="4619582"/>
                  </a:lnTo>
                  <a:lnTo>
                    <a:pt x="622299" y="4614284"/>
                  </a:lnTo>
                  <a:lnTo>
                    <a:pt x="571499" y="4609369"/>
                  </a:lnTo>
                  <a:lnTo>
                    <a:pt x="533399" y="4604838"/>
                  </a:lnTo>
                  <a:lnTo>
                    <a:pt x="482599" y="4600692"/>
                  </a:lnTo>
                  <a:lnTo>
                    <a:pt x="431799" y="4596934"/>
                  </a:lnTo>
                  <a:lnTo>
                    <a:pt x="380999" y="4593565"/>
                  </a:lnTo>
                  <a:lnTo>
                    <a:pt x="342899" y="4590586"/>
                  </a:lnTo>
                  <a:lnTo>
                    <a:pt x="292099" y="4588000"/>
                  </a:lnTo>
                  <a:lnTo>
                    <a:pt x="241299" y="4585806"/>
                  </a:lnTo>
                  <a:lnTo>
                    <a:pt x="190499" y="4584008"/>
                  </a:lnTo>
                  <a:lnTo>
                    <a:pt x="139699" y="4582607"/>
                  </a:lnTo>
                  <a:lnTo>
                    <a:pt x="101599" y="4581605"/>
                  </a:lnTo>
                  <a:lnTo>
                    <a:pt x="50799" y="4581002"/>
                  </a:lnTo>
                  <a:lnTo>
                    <a:pt x="0" y="45808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44"/>
            <p:cNvSpPr/>
            <p:nvPr/>
          </p:nvSpPr>
          <p:spPr>
            <a:xfrm>
              <a:off x="9949694" y="3822923"/>
              <a:ext cx="6540500" cy="6464300"/>
            </a:xfrm>
            <a:custGeom>
              <a:rect b="b" l="l" r="r" t="t"/>
              <a:pathLst>
                <a:path extrusionOk="0" h="6464300" w="6540500">
                  <a:moveTo>
                    <a:pt x="0" y="2918139"/>
                  </a:moveTo>
                  <a:lnTo>
                    <a:pt x="0" y="0"/>
                  </a:lnTo>
                  <a:lnTo>
                    <a:pt x="50799" y="219"/>
                  </a:lnTo>
                  <a:lnTo>
                    <a:pt x="101599" y="877"/>
                  </a:lnTo>
                  <a:lnTo>
                    <a:pt x="152399" y="1972"/>
                  </a:lnTo>
                  <a:lnTo>
                    <a:pt x="215899" y="3502"/>
                  </a:lnTo>
                  <a:lnTo>
                    <a:pt x="266699" y="5465"/>
                  </a:lnTo>
                  <a:lnTo>
                    <a:pt x="317499" y="7860"/>
                  </a:lnTo>
                  <a:lnTo>
                    <a:pt x="368299" y="10685"/>
                  </a:lnTo>
                  <a:lnTo>
                    <a:pt x="419099" y="13938"/>
                  </a:lnTo>
                  <a:lnTo>
                    <a:pt x="482599" y="17618"/>
                  </a:lnTo>
                  <a:lnTo>
                    <a:pt x="533399" y="21723"/>
                  </a:lnTo>
                  <a:lnTo>
                    <a:pt x="584199" y="26251"/>
                  </a:lnTo>
                  <a:lnTo>
                    <a:pt x="634999" y="31200"/>
                  </a:lnTo>
                  <a:lnTo>
                    <a:pt x="685799" y="36570"/>
                  </a:lnTo>
                  <a:lnTo>
                    <a:pt x="749299" y="42357"/>
                  </a:lnTo>
                  <a:lnTo>
                    <a:pt x="800099" y="48561"/>
                  </a:lnTo>
                  <a:lnTo>
                    <a:pt x="850899" y="55180"/>
                  </a:lnTo>
                  <a:lnTo>
                    <a:pt x="901699" y="62212"/>
                  </a:lnTo>
                  <a:lnTo>
                    <a:pt x="952499" y="69655"/>
                  </a:lnTo>
                  <a:lnTo>
                    <a:pt x="1003299" y="77508"/>
                  </a:lnTo>
                  <a:lnTo>
                    <a:pt x="1054099" y="85769"/>
                  </a:lnTo>
                  <a:lnTo>
                    <a:pt x="1104899" y="94437"/>
                  </a:lnTo>
                  <a:lnTo>
                    <a:pt x="1155699" y="103509"/>
                  </a:lnTo>
                  <a:lnTo>
                    <a:pt x="1206499" y="112984"/>
                  </a:lnTo>
                  <a:lnTo>
                    <a:pt x="1269999" y="122860"/>
                  </a:lnTo>
                  <a:lnTo>
                    <a:pt x="1320799" y="133136"/>
                  </a:lnTo>
                  <a:lnTo>
                    <a:pt x="1371599" y="143810"/>
                  </a:lnTo>
                  <a:lnTo>
                    <a:pt x="1422399" y="154881"/>
                  </a:lnTo>
                  <a:lnTo>
                    <a:pt x="1473199" y="166345"/>
                  </a:lnTo>
                  <a:lnTo>
                    <a:pt x="1523999" y="178203"/>
                  </a:lnTo>
                  <a:lnTo>
                    <a:pt x="1574799" y="190452"/>
                  </a:lnTo>
                  <a:lnTo>
                    <a:pt x="1625599" y="203090"/>
                  </a:lnTo>
                  <a:lnTo>
                    <a:pt x="1663699" y="216116"/>
                  </a:lnTo>
                  <a:lnTo>
                    <a:pt x="1714499" y="229529"/>
                  </a:lnTo>
                  <a:lnTo>
                    <a:pt x="1765299" y="243325"/>
                  </a:lnTo>
                  <a:lnTo>
                    <a:pt x="1816099" y="257505"/>
                  </a:lnTo>
                  <a:lnTo>
                    <a:pt x="1866899" y="272065"/>
                  </a:lnTo>
                  <a:lnTo>
                    <a:pt x="1917699" y="287005"/>
                  </a:lnTo>
                  <a:lnTo>
                    <a:pt x="1968499" y="302323"/>
                  </a:lnTo>
                  <a:lnTo>
                    <a:pt x="2019299" y="318016"/>
                  </a:lnTo>
                  <a:lnTo>
                    <a:pt x="2070099" y="334084"/>
                  </a:lnTo>
                  <a:lnTo>
                    <a:pt x="2108199" y="350525"/>
                  </a:lnTo>
                  <a:lnTo>
                    <a:pt x="2158999" y="367336"/>
                  </a:lnTo>
                  <a:lnTo>
                    <a:pt x="2209799" y="384517"/>
                  </a:lnTo>
                  <a:lnTo>
                    <a:pt x="2260599" y="402065"/>
                  </a:lnTo>
                  <a:lnTo>
                    <a:pt x="2311399" y="419980"/>
                  </a:lnTo>
                  <a:lnTo>
                    <a:pt x="2349499" y="438258"/>
                  </a:lnTo>
                  <a:lnTo>
                    <a:pt x="2400299" y="456899"/>
                  </a:lnTo>
                  <a:lnTo>
                    <a:pt x="2451099" y="475901"/>
                  </a:lnTo>
                  <a:lnTo>
                    <a:pt x="2501899" y="495261"/>
                  </a:lnTo>
                  <a:lnTo>
                    <a:pt x="2539999" y="514980"/>
                  </a:lnTo>
                  <a:lnTo>
                    <a:pt x="2590799" y="535054"/>
                  </a:lnTo>
                  <a:lnTo>
                    <a:pt x="2641599" y="555482"/>
                  </a:lnTo>
                  <a:lnTo>
                    <a:pt x="2679699" y="576263"/>
                  </a:lnTo>
                  <a:lnTo>
                    <a:pt x="2730499" y="597394"/>
                  </a:lnTo>
                  <a:lnTo>
                    <a:pt x="2781299" y="618874"/>
                  </a:lnTo>
                  <a:lnTo>
                    <a:pt x="2819399" y="640702"/>
                  </a:lnTo>
                  <a:lnTo>
                    <a:pt x="2870199" y="662875"/>
                  </a:lnTo>
                  <a:lnTo>
                    <a:pt x="2920999" y="685393"/>
                  </a:lnTo>
                  <a:lnTo>
                    <a:pt x="2959099" y="708252"/>
                  </a:lnTo>
                  <a:lnTo>
                    <a:pt x="3009899" y="731452"/>
                  </a:lnTo>
                  <a:lnTo>
                    <a:pt x="3047999" y="754991"/>
                  </a:lnTo>
                  <a:lnTo>
                    <a:pt x="3098799" y="778868"/>
                  </a:lnTo>
                  <a:lnTo>
                    <a:pt x="3136899" y="803079"/>
                  </a:lnTo>
                  <a:lnTo>
                    <a:pt x="3187699" y="827625"/>
                  </a:lnTo>
                  <a:lnTo>
                    <a:pt x="3225799" y="852503"/>
                  </a:lnTo>
                  <a:lnTo>
                    <a:pt x="3276599" y="877711"/>
                  </a:lnTo>
                  <a:lnTo>
                    <a:pt x="3314699" y="903248"/>
                  </a:lnTo>
                  <a:lnTo>
                    <a:pt x="3365499" y="929112"/>
                  </a:lnTo>
                  <a:lnTo>
                    <a:pt x="3403599" y="955302"/>
                  </a:lnTo>
                  <a:lnTo>
                    <a:pt x="3441699" y="981815"/>
                  </a:lnTo>
                  <a:lnTo>
                    <a:pt x="3492499" y="1008650"/>
                  </a:lnTo>
                  <a:lnTo>
                    <a:pt x="3530599" y="1035806"/>
                  </a:lnTo>
                  <a:lnTo>
                    <a:pt x="3568699" y="1063280"/>
                  </a:lnTo>
                  <a:lnTo>
                    <a:pt x="3619499" y="1091072"/>
                  </a:lnTo>
                  <a:lnTo>
                    <a:pt x="3657599" y="1119178"/>
                  </a:lnTo>
                  <a:lnTo>
                    <a:pt x="3695699" y="1147598"/>
                  </a:lnTo>
                  <a:lnTo>
                    <a:pt x="3746499" y="1176331"/>
                  </a:lnTo>
                  <a:lnTo>
                    <a:pt x="3784599" y="1205373"/>
                  </a:lnTo>
                  <a:lnTo>
                    <a:pt x="3822699" y="1234724"/>
                  </a:lnTo>
                  <a:lnTo>
                    <a:pt x="3860799" y="1264382"/>
                  </a:lnTo>
                  <a:lnTo>
                    <a:pt x="3898899" y="1294345"/>
                  </a:lnTo>
                  <a:lnTo>
                    <a:pt x="3949699" y="1324611"/>
                  </a:lnTo>
                  <a:lnTo>
                    <a:pt x="3987799" y="1355179"/>
                  </a:lnTo>
                  <a:lnTo>
                    <a:pt x="4025899" y="1386048"/>
                  </a:lnTo>
                  <a:lnTo>
                    <a:pt x="4063999" y="1417214"/>
                  </a:lnTo>
                  <a:lnTo>
                    <a:pt x="4102099" y="1448678"/>
                  </a:lnTo>
                  <a:lnTo>
                    <a:pt x="4140199" y="1480436"/>
                  </a:lnTo>
                  <a:lnTo>
                    <a:pt x="4178299" y="1512488"/>
                  </a:lnTo>
                  <a:lnTo>
                    <a:pt x="4216399" y="1544832"/>
                  </a:lnTo>
                  <a:lnTo>
                    <a:pt x="4254499" y="1577466"/>
                  </a:lnTo>
                  <a:lnTo>
                    <a:pt x="4292599" y="1610388"/>
                  </a:lnTo>
                  <a:lnTo>
                    <a:pt x="4368799" y="1677090"/>
                  </a:lnTo>
                  <a:lnTo>
                    <a:pt x="4444999" y="1744925"/>
                  </a:lnTo>
                  <a:lnTo>
                    <a:pt x="4521199" y="1813879"/>
                  </a:lnTo>
                  <a:lnTo>
                    <a:pt x="4597399" y="1883940"/>
                  </a:lnTo>
                  <a:lnTo>
                    <a:pt x="4622799" y="1919380"/>
                  </a:lnTo>
                  <a:lnTo>
                    <a:pt x="4660899" y="1955093"/>
                  </a:lnTo>
                  <a:lnTo>
                    <a:pt x="4737099" y="2027325"/>
                  </a:lnTo>
                  <a:lnTo>
                    <a:pt x="4762499" y="2063841"/>
                  </a:lnTo>
                  <a:lnTo>
                    <a:pt x="4838699" y="2137667"/>
                  </a:lnTo>
                  <a:lnTo>
                    <a:pt x="4864099" y="2174972"/>
                  </a:lnTo>
                  <a:lnTo>
                    <a:pt x="4940299" y="2250360"/>
                  </a:lnTo>
                  <a:lnTo>
                    <a:pt x="4965699" y="2288440"/>
                  </a:lnTo>
                  <a:lnTo>
                    <a:pt x="5003799" y="2326774"/>
                  </a:lnTo>
                  <a:lnTo>
                    <a:pt x="5029199" y="2365360"/>
                  </a:lnTo>
                  <a:lnTo>
                    <a:pt x="5067299" y="2404198"/>
                  </a:lnTo>
                  <a:lnTo>
                    <a:pt x="5092699" y="2443286"/>
                  </a:lnTo>
                  <a:lnTo>
                    <a:pt x="5130799" y="2482621"/>
                  </a:lnTo>
                  <a:lnTo>
                    <a:pt x="5156199" y="2522203"/>
                  </a:lnTo>
                  <a:lnTo>
                    <a:pt x="5194299" y="2562029"/>
                  </a:lnTo>
                  <a:lnTo>
                    <a:pt x="5219699" y="2602098"/>
                  </a:lnTo>
                  <a:lnTo>
                    <a:pt x="5257799" y="2642407"/>
                  </a:lnTo>
                  <a:lnTo>
                    <a:pt x="5308599" y="2723744"/>
                  </a:lnTo>
                  <a:lnTo>
                    <a:pt x="5346699" y="2764767"/>
                  </a:lnTo>
                  <a:lnTo>
                    <a:pt x="5422899" y="2889235"/>
                  </a:lnTo>
                  <a:lnTo>
                    <a:pt x="5460999" y="2931185"/>
                  </a:lnTo>
                  <a:lnTo>
                    <a:pt x="5537199" y="3058395"/>
                  </a:lnTo>
                  <a:lnTo>
                    <a:pt x="5689599" y="3318777"/>
                  </a:lnTo>
                  <a:lnTo>
                    <a:pt x="5867399" y="3632195"/>
                  </a:lnTo>
                  <a:lnTo>
                    <a:pt x="5880099" y="3677785"/>
                  </a:lnTo>
                  <a:lnTo>
                    <a:pt x="5956299" y="3815742"/>
                  </a:lnTo>
                  <a:lnTo>
                    <a:pt x="5968999" y="3862117"/>
                  </a:lnTo>
                  <a:lnTo>
                    <a:pt x="5994399" y="3908685"/>
                  </a:lnTo>
                  <a:lnTo>
                    <a:pt x="6007099" y="3955443"/>
                  </a:lnTo>
                  <a:lnTo>
                    <a:pt x="6057899" y="4049525"/>
                  </a:lnTo>
                  <a:lnTo>
                    <a:pt x="6070599" y="4096844"/>
                  </a:lnTo>
                  <a:lnTo>
                    <a:pt x="6095999" y="4144348"/>
                  </a:lnTo>
                  <a:lnTo>
                    <a:pt x="6121399" y="4239899"/>
                  </a:lnTo>
                  <a:lnTo>
                    <a:pt x="6146799" y="4287943"/>
                  </a:lnTo>
                  <a:lnTo>
                    <a:pt x="6159499" y="4336165"/>
                  </a:lnTo>
                  <a:lnTo>
                    <a:pt x="6184899" y="4384562"/>
                  </a:lnTo>
                  <a:lnTo>
                    <a:pt x="6210299" y="4481874"/>
                  </a:lnTo>
                  <a:lnTo>
                    <a:pt x="6235699" y="4530787"/>
                  </a:lnTo>
                  <a:lnTo>
                    <a:pt x="6311899" y="4827743"/>
                  </a:lnTo>
                  <a:lnTo>
                    <a:pt x="6337299" y="4877801"/>
                  </a:lnTo>
                  <a:lnTo>
                    <a:pt x="6375399" y="5028906"/>
                  </a:lnTo>
                  <a:lnTo>
                    <a:pt x="6375399" y="5079580"/>
                  </a:lnTo>
                  <a:lnTo>
                    <a:pt x="6438899" y="5335167"/>
                  </a:lnTo>
                  <a:lnTo>
                    <a:pt x="6438899" y="5386716"/>
                  </a:lnTo>
                  <a:lnTo>
                    <a:pt x="6464299" y="5490232"/>
                  </a:lnTo>
                  <a:lnTo>
                    <a:pt x="6464299" y="5542195"/>
                  </a:lnTo>
                  <a:lnTo>
                    <a:pt x="6489699" y="5646525"/>
                  </a:lnTo>
                  <a:lnTo>
                    <a:pt x="6489699" y="5698888"/>
                  </a:lnTo>
                  <a:lnTo>
                    <a:pt x="6502399" y="5751381"/>
                  </a:lnTo>
                  <a:lnTo>
                    <a:pt x="6502399" y="5804002"/>
                  </a:lnTo>
                  <a:lnTo>
                    <a:pt x="6515099" y="5856749"/>
                  </a:lnTo>
                  <a:lnTo>
                    <a:pt x="6515099" y="5962616"/>
                  </a:lnTo>
                  <a:lnTo>
                    <a:pt x="6527799" y="6015732"/>
                  </a:lnTo>
                  <a:lnTo>
                    <a:pt x="6527799" y="6122322"/>
                  </a:lnTo>
                  <a:lnTo>
                    <a:pt x="6540499" y="6175793"/>
                  </a:lnTo>
                  <a:lnTo>
                    <a:pt x="6540499" y="6464076"/>
                  </a:lnTo>
                  <a:lnTo>
                    <a:pt x="3632199" y="6464076"/>
                  </a:lnTo>
                  <a:lnTo>
                    <a:pt x="3632199" y="6408173"/>
                  </a:lnTo>
                  <a:lnTo>
                    <a:pt x="3619499" y="6360146"/>
                  </a:lnTo>
                  <a:lnTo>
                    <a:pt x="3619499" y="6217065"/>
                  </a:lnTo>
                  <a:lnTo>
                    <a:pt x="3606799" y="6169718"/>
                  </a:lnTo>
                  <a:lnTo>
                    <a:pt x="3606799" y="6122550"/>
                  </a:lnTo>
                  <a:lnTo>
                    <a:pt x="3594099" y="6075566"/>
                  </a:lnTo>
                  <a:lnTo>
                    <a:pt x="3594099" y="6028770"/>
                  </a:lnTo>
                  <a:lnTo>
                    <a:pt x="3581399" y="5982165"/>
                  </a:lnTo>
                  <a:lnTo>
                    <a:pt x="3581399" y="5935755"/>
                  </a:lnTo>
                  <a:lnTo>
                    <a:pt x="3555999" y="5843538"/>
                  </a:lnTo>
                  <a:lnTo>
                    <a:pt x="3555999" y="5797739"/>
                  </a:lnTo>
                  <a:lnTo>
                    <a:pt x="3416299" y="5308740"/>
                  </a:lnTo>
                  <a:lnTo>
                    <a:pt x="3390899" y="5265733"/>
                  </a:lnTo>
                  <a:lnTo>
                    <a:pt x="3365499" y="5180497"/>
                  </a:lnTo>
                  <a:lnTo>
                    <a:pt x="3340099" y="5138276"/>
                  </a:lnTo>
                  <a:lnTo>
                    <a:pt x="3327399" y="5096326"/>
                  </a:lnTo>
                  <a:lnTo>
                    <a:pt x="3301999" y="5054649"/>
                  </a:lnTo>
                  <a:lnTo>
                    <a:pt x="3289299" y="5013250"/>
                  </a:lnTo>
                  <a:lnTo>
                    <a:pt x="3263899" y="4972133"/>
                  </a:lnTo>
                  <a:lnTo>
                    <a:pt x="3251199" y="4931302"/>
                  </a:lnTo>
                  <a:lnTo>
                    <a:pt x="3225799" y="4890760"/>
                  </a:lnTo>
                  <a:lnTo>
                    <a:pt x="3213099" y="4850512"/>
                  </a:lnTo>
                  <a:lnTo>
                    <a:pt x="3136899" y="4731568"/>
                  </a:lnTo>
                  <a:lnTo>
                    <a:pt x="3111499" y="4692533"/>
                  </a:lnTo>
                  <a:lnTo>
                    <a:pt x="3098799" y="4653812"/>
                  </a:lnTo>
                  <a:lnTo>
                    <a:pt x="3022599" y="4539565"/>
                  </a:lnTo>
                  <a:lnTo>
                    <a:pt x="2946399" y="4428279"/>
                  </a:lnTo>
                  <a:lnTo>
                    <a:pt x="2895599" y="4355785"/>
                  </a:lnTo>
                  <a:lnTo>
                    <a:pt x="2857499" y="4320059"/>
                  </a:lnTo>
                  <a:lnTo>
                    <a:pt x="2806699" y="4249668"/>
                  </a:lnTo>
                  <a:lnTo>
                    <a:pt x="2781299" y="4215011"/>
                  </a:lnTo>
                  <a:lnTo>
                    <a:pt x="2743199" y="4180718"/>
                  </a:lnTo>
                  <a:lnTo>
                    <a:pt x="2692399" y="4113241"/>
                  </a:lnTo>
                  <a:lnTo>
                    <a:pt x="2654299" y="4080064"/>
                  </a:lnTo>
                  <a:lnTo>
                    <a:pt x="2628899" y="4047267"/>
                  </a:lnTo>
                  <a:lnTo>
                    <a:pt x="2590799" y="4014855"/>
                  </a:lnTo>
                  <a:lnTo>
                    <a:pt x="2565399" y="3982829"/>
                  </a:lnTo>
                  <a:lnTo>
                    <a:pt x="2527299" y="3951196"/>
                  </a:lnTo>
                  <a:lnTo>
                    <a:pt x="2501899" y="3919958"/>
                  </a:lnTo>
                  <a:lnTo>
                    <a:pt x="2463799" y="3889120"/>
                  </a:lnTo>
                  <a:lnTo>
                    <a:pt x="2438399" y="3858685"/>
                  </a:lnTo>
                  <a:lnTo>
                    <a:pt x="2400299" y="3828658"/>
                  </a:lnTo>
                  <a:lnTo>
                    <a:pt x="2362199" y="3799042"/>
                  </a:lnTo>
                  <a:lnTo>
                    <a:pt x="2336799" y="3769841"/>
                  </a:lnTo>
                  <a:lnTo>
                    <a:pt x="2298699" y="3741059"/>
                  </a:lnTo>
                  <a:lnTo>
                    <a:pt x="2260599" y="3712701"/>
                  </a:lnTo>
                  <a:lnTo>
                    <a:pt x="2222499" y="3684769"/>
                  </a:lnTo>
                  <a:lnTo>
                    <a:pt x="2197099" y="3657269"/>
                  </a:lnTo>
                  <a:lnTo>
                    <a:pt x="2158999" y="3630203"/>
                  </a:lnTo>
                  <a:lnTo>
                    <a:pt x="2120899" y="3603576"/>
                  </a:lnTo>
                  <a:lnTo>
                    <a:pt x="2082799" y="3577392"/>
                  </a:lnTo>
                  <a:lnTo>
                    <a:pt x="2044699" y="3551655"/>
                  </a:lnTo>
                  <a:lnTo>
                    <a:pt x="2006599" y="3526368"/>
                  </a:lnTo>
                  <a:lnTo>
                    <a:pt x="1968499" y="3501535"/>
                  </a:lnTo>
                  <a:lnTo>
                    <a:pt x="1930399" y="3477161"/>
                  </a:lnTo>
                  <a:lnTo>
                    <a:pt x="1892299" y="3453250"/>
                  </a:lnTo>
                  <a:lnTo>
                    <a:pt x="1854199" y="3429804"/>
                  </a:lnTo>
                  <a:lnTo>
                    <a:pt x="1816099" y="3406829"/>
                  </a:lnTo>
                  <a:lnTo>
                    <a:pt x="1777999" y="3384328"/>
                  </a:lnTo>
                  <a:lnTo>
                    <a:pt x="1739899" y="3362305"/>
                  </a:lnTo>
                  <a:lnTo>
                    <a:pt x="1701799" y="3340764"/>
                  </a:lnTo>
                  <a:lnTo>
                    <a:pt x="1650999" y="3319709"/>
                  </a:lnTo>
                  <a:lnTo>
                    <a:pt x="1612899" y="3299144"/>
                  </a:lnTo>
                  <a:lnTo>
                    <a:pt x="1574799" y="3279072"/>
                  </a:lnTo>
                  <a:lnTo>
                    <a:pt x="1536699" y="3259498"/>
                  </a:lnTo>
                  <a:lnTo>
                    <a:pt x="1498599" y="3240426"/>
                  </a:lnTo>
                  <a:lnTo>
                    <a:pt x="1447799" y="3221860"/>
                  </a:lnTo>
                  <a:lnTo>
                    <a:pt x="1409699" y="3203802"/>
                  </a:lnTo>
                  <a:lnTo>
                    <a:pt x="1371599" y="3186259"/>
                  </a:lnTo>
                  <a:lnTo>
                    <a:pt x="1320799" y="3169232"/>
                  </a:lnTo>
                  <a:lnTo>
                    <a:pt x="1282699" y="3152727"/>
                  </a:lnTo>
                  <a:lnTo>
                    <a:pt x="1244599" y="3136747"/>
                  </a:lnTo>
                  <a:lnTo>
                    <a:pt x="1193799" y="3121296"/>
                  </a:lnTo>
                  <a:lnTo>
                    <a:pt x="1155699" y="3106378"/>
                  </a:lnTo>
                  <a:lnTo>
                    <a:pt x="1104899" y="3091997"/>
                  </a:lnTo>
                  <a:lnTo>
                    <a:pt x="1066799" y="3078157"/>
                  </a:lnTo>
                  <a:lnTo>
                    <a:pt x="1015999" y="3064861"/>
                  </a:lnTo>
                  <a:lnTo>
                    <a:pt x="977899" y="3052114"/>
                  </a:lnTo>
                  <a:lnTo>
                    <a:pt x="927099" y="3039920"/>
                  </a:lnTo>
                  <a:lnTo>
                    <a:pt x="888999" y="3028283"/>
                  </a:lnTo>
                  <a:lnTo>
                    <a:pt x="838199" y="3017206"/>
                  </a:lnTo>
                  <a:lnTo>
                    <a:pt x="800099" y="3006693"/>
                  </a:lnTo>
                  <a:lnTo>
                    <a:pt x="749299" y="2996749"/>
                  </a:lnTo>
                  <a:lnTo>
                    <a:pt x="698499" y="2987377"/>
                  </a:lnTo>
                  <a:lnTo>
                    <a:pt x="660399" y="2978581"/>
                  </a:lnTo>
                  <a:lnTo>
                    <a:pt x="609599" y="2970366"/>
                  </a:lnTo>
                  <a:lnTo>
                    <a:pt x="571499" y="2962734"/>
                  </a:lnTo>
                  <a:lnTo>
                    <a:pt x="520699" y="2955691"/>
                  </a:lnTo>
                  <a:lnTo>
                    <a:pt x="469899" y="2949239"/>
                  </a:lnTo>
                  <a:lnTo>
                    <a:pt x="419099" y="2943383"/>
                  </a:lnTo>
                  <a:lnTo>
                    <a:pt x="380999" y="2938127"/>
                  </a:lnTo>
                  <a:lnTo>
                    <a:pt x="330199" y="2933474"/>
                  </a:lnTo>
                  <a:lnTo>
                    <a:pt x="279399" y="2929429"/>
                  </a:lnTo>
                  <a:lnTo>
                    <a:pt x="241299" y="2925996"/>
                  </a:lnTo>
                  <a:lnTo>
                    <a:pt x="190499" y="2923178"/>
                  </a:lnTo>
                  <a:lnTo>
                    <a:pt x="139699" y="2920979"/>
                  </a:lnTo>
                  <a:lnTo>
                    <a:pt x="88899" y="2919404"/>
                  </a:lnTo>
                  <a:lnTo>
                    <a:pt x="38099" y="2918456"/>
                  </a:lnTo>
                  <a:lnTo>
                    <a:pt x="0" y="291813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6" name="Google Shape;216;p44"/>
          <p:cNvSpPr txBox="1"/>
          <p:nvPr>
            <p:ph type="title"/>
          </p:nvPr>
        </p:nvSpPr>
        <p:spPr>
          <a:xfrm>
            <a:off x="790822" y="2156943"/>
            <a:ext cx="4814350" cy="993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846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40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 sz="64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7" name="Google Shape;21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822" y="3879512"/>
            <a:ext cx="333850" cy="3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4"/>
          <p:cNvSpPr txBox="1"/>
          <p:nvPr/>
        </p:nvSpPr>
        <p:spPr>
          <a:xfrm>
            <a:off x="1254398" y="3905628"/>
            <a:ext cx="6095177" cy="307588"/>
          </a:xfrm>
          <a:prstGeom prst="rect">
            <a:avLst/>
          </a:prstGeom>
          <a:noFill/>
          <a:ln>
            <a:noFill/>
          </a:ln>
        </p:spPr>
        <p:txBody>
          <a:bodyPr anchorCtr="0" anchor="t" bIns="30450" lIns="60900" spcFirstLastPara="1" rIns="60900" wrap="square" tIns="30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https://www.linkedin.com/in/anwaraif/</a:t>
            </a:r>
            <a:endParaRPr b="0" i="0" sz="9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2981" y="4486338"/>
            <a:ext cx="421321" cy="3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4"/>
          <p:cNvSpPr txBox="1"/>
          <p:nvPr/>
        </p:nvSpPr>
        <p:spPr>
          <a:xfrm>
            <a:off x="1254398" y="4486338"/>
            <a:ext cx="6095177" cy="307588"/>
          </a:xfrm>
          <a:prstGeom prst="rect">
            <a:avLst/>
          </a:prstGeom>
          <a:noFill/>
          <a:ln>
            <a:noFill/>
          </a:ln>
        </p:spPr>
        <p:txBody>
          <a:bodyPr anchorCtr="0" anchor="t" bIns="30450" lIns="60900" spcFirstLastPara="1" rIns="60900" wrap="square" tIns="30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kurniafreelancer@gmail.com</a:t>
            </a:r>
            <a:endParaRPr b="0" i="0" sz="9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4"/>
          <p:cNvSpPr/>
          <p:nvPr/>
        </p:nvSpPr>
        <p:spPr>
          <a:xfrm>
            <a:off x="141640" y="5834878"/>
            <a:ext cx="1090020" cy="99095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35"/>
          <p:cNvGrpSpPr/>
          <p:nvPr/>
        </p:nvGrpSpPr>
        <p:grpSpPr>
          <a:xfrm>
            <a:off x="823" y="466"/>
            <a:ext cx="12190355" cy="2774578"/>
            <a:chOff x="0" y="5"/>
            <a:chExt cx="18288000" cy="4162430"/>
          </a:xfrm>
        </p:grpSpPr>
        <p:sp>
          <p:nvSpPr>
            <p:cNvPr id="96" name="Google Shape;96;p35"/>
            <p:cNvSpPr/>
            <p:nvPr/>
          </p:nvSpPr>
          <p:spPr>
            <a:xfrm>
              <a:off x="0" y="5"/>
              <a:ext cx="18288000" cy="4162425"/>
            </a:xfrm>
            <a:custGeom>
              <a:rect b="b" l="l" r="r" t="t"/>
              <a:pathLst>
                <a:path extrusionOk="0" h="4162425" w="18288000">
                  <a:moveTo>
                    <a:pt x="18288000" y="4162425"/>
                  </a:moveTo>
                  <a:lnTo>
                    <a:pt x="0" y="41624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41624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5"/>
            <p:cNvSpPr/>
            <p:nvPr/>
          </p:nvSpPr>
          <p:spPr>
            <a:xfrm>
              <a:off x="14123883" y="10"/>
              <a:ext cx="4162425" cy="4162425"/>
            </a:xfrm>
            <a:custGeom>
              <a:rect b="b" l="l" r="r" t="t"/>
              <a:pathLst>
                <a:path extrusionOk="0" h="4162425" w="4162425">
                  <a:moveTo>
                    <a:pt x="1853526" y="4162411"/>
                  </a:moveTo>
                  <a:lnTo>
                    <a:pt x="0" y="4162411"/>
                  </a:lnTo>
                  <a:lnTo>
                    <a:pt x="276" y="4113909"/>
                  </a:lnTo>
                  <a:lnTo>
                    <a:pt x="1105" y="4065539"/>
                  </a:lnTo>
                  <a:lnTo>
                    <a:pt x="2481" y="4017305"/>
                  </a:lnTo>
                  <a:lnTo>
                    <a:pt x="4404" y="3969210"/>
                  </a:lnTo>
                  <a:lnTo>
                    <a:pt x="6869" y="3921256"/>
                  </a:lnTo>
                  <a:lnTo>
                    <a:pt x="9873" y="3873446"/>
                  </a:lnTo>
                  <a:lnTo>
                    <a:pt x="13414" y="3825784"/>
                  </a:lnTo>
                  <a:lnTo>
                    <a:pt x="17489" y="3778273"/>
                  </a:lnTo>
                  <a:lnTo>
                    <a:pt x="22094" y="3730914"/>
                  </a:lnTo>
                  <a:lnTo>
                    <a:pt x="27227" y="3683713"/>
                  </a:lnTo>
                  <a:lnTo>
                    <a:pt x="32884" y="3636671"/>
                  </a:lnTo>
                  <a:lnTo>
                    <a:pt x="39063" y="3589791"/>
                  </a:lnTo>
                  <a:lnTo>
                    <a:pt x="45761" y="3543077"/>
                  </a:lnTo>
                  <a:lnTo>
                    <a:pt x="52974" y="3496531"/>
                  </a:lnTo>
                  <a:lnTo>
                    <a:pt x="60700" y="3450156"/>
                  </a:lnTo>
                  <a:lnTo>
                    <a:pt x="68935" y="3403956"/>
                  </a:lnTo>
                  <a:lnTo>
                    <a:pt x="77677" y="3357934"/>
                  </a:lnTo>
                  <a:lnTo>
                    <a:pt x="86923" y="3312091"/>
                  </a:lnTo>
                  <a:lnTo>
                    <a:pt x="96670" y="3266433"/>
                  </a:lnTo>
                  <a:lnTo>
                    <a:pt x="106914" y="3220960"/>
                  </a:lnTo>
                  <a:lnTo>
                    <a:pt x="117652" y="3175677"/>
                  </a:lnTo>
                  <a:lnTo>
                    <a:pt x="128883" y="3130587"/>
                  </a:lnTo>
                  <a:lnTo>
                    <a:pt x="140602" y="3085691"/>
                  </a:lnTo>
                  <a:lnTo>
                    <a:pt x="152806" y="3040994"/>
                  </a:lnTo>
                  <a:lnTo>
                    <a:pt x="165494" y="2996499"/>
                  </a:lnTo>
                  <a:lnTo>
                    <a:pt x="178661" y="2952208"/>
                  </a:lnTo>
                  <a:lnTo>
                    <a:pt x="192305" y="2908124"/>
                  </a:lnTo>
                  <a:lnTo>
                    <a:pt x="206422" y="2864250"/>
                  </a:lnTo>
                  <a:lnTo>
                    <a:pt x="221011" y="2820590"/>
                  </a:lnTo>
                  <a:lnTo>
                    <a:pt x="236067" y="2777146"/>
                  </a:lnTo>
                  <a:lnTo>
                    <a:pt x="251587" y="2733922"/>
                  </a:lnTo>
                  <a:lnTo>
                    <a:pt x="267570" y="2690919"/>
                  </a:lnTo>
                  <a:lnTo>
                    <a:pt x="284011" y="2648142"/>
                  </a:lnTo>
                  <a:lnTo>
                    <a:pt x="300908" y="2605594"/>
                  </a:lnTo>
                  <a:lnTo>
                    <a:pt x="318258" y="2563276"/>
                  </a:lnTo>
                  <a:lnTo>
                    <a:pt x="336057" y="2521193"/>
                  </a:lnTo>
                  <a:lnTo>
                    <a:pt x="354304" y="2479347"/>
                  </a:lnTo>
                  <a:lnTo>
                    <a:pt x="372994" y="2437742"/>
                  </a:lnTo>
                  <a:lnTo>
                    <a:pt x="392125" y="2396380"/>
                  </a:lnTo>
                  <a:lnTo>
                    <a:pt x="411693" y="2355263"/>
                  </a:lnTo>
                  <a:lnTo>
                    <a:pt x="431697" y="2314397"/>
                  </a:lnTo>
                  <a:lnTo>
                    <a:pt x="452132" y="2273782"/>
                  </a:lnTo>
                  <a:lnTo>
                    <a:pt x="472996" y="2233423"/>
                  </a:lnTo>
                  <a:lnTo>
                    <a:pt x="494286" y="2193322"/>
                  </a:lnTo>
                  <a:lnTo>
                    <a:pt x="515999" y="2153482"/>
                  </a:lnTo>
                  <a:lnTo>
                    <a:pt x="538132" y="2113906"/>
                  </a:lnTo>
                  <a:lnTo>
                    <a:pt x="560681" y="2074597"/>
                  </a:lnTo>
                  <a:lnTo>
                    <a:pt x="583644" y="2035559"/>
                  </a:lnTo>
                  <a:lnTo>
                    <a:pt x="607018" y="1996794"/>
                  </a:lnTo>
                  <a:lnTo>
                    <a:pt x="630800" y="1958305"/>
                  </a:lnTo>
                  <a:lnTo>
                    <a:pt x="654987" y="1920095"/>
                  </a:lnTo>
                  <a:lnTo>
                    <a:pt x="679576" y="1882168"/>
                  </a:lnTo>
                  <a:lnTo>
                    <a:pt x="704564" y="1844525"/>
                  </a:lnTo>
                  <a:lnTo>
                    <a:pt x="729947" y="1807171"/>
                  </a:lnTo>
                  <a:lnTo>
                    <a:pt x="755724" y="1770108"/>
                  </a:lnTo>
                  <a:lnTo>
                    <a:pt x="781890" y="1733339"/>
                  </a:lnTo>
                  <a:lnTo>
                    <a:pt x="808444" y="1696867"/>
                  </a:lnTo>
                  <a:lnTo>
                    <a:pt x="835381" y="1660695"/>
                  </a:lnTo>
                  <a:lnTo>
                    <a:pt x="862699" y="1624827"/>
                  </a:lnTo>
                  <a:lnTo>
                    <a:pt x="890395" y="1589264"/>
                  </a:lnTo>
                  <a:lnTo>
                    <a:pt x="918466" y="1554011"/>
                  </a:lnTo>
                  <a:lnTo>
                    <a:pt x="946909" y="1519069"/>
                  </a:lnTo>
                  <a:lnTo>
                    <a:pt x="975721" y="1484443"/>
                  </a:lnTo>
                  <a:lnTo>
                    <a:pt x="1004899" y="1450135"/>
                  </a:lnTo>
                  <a:lnTo>
                    <a:pt x="1034440" y="1416148"/>
                  </a:lnTo>
                  <a:lnTo>
                    <a:pt x="1064341" y="1382485"/>
                  </a:lnTo>
                  <a:lnTo>
                    <a:pt x="1094599" y="1349149"/>
                  </a:lnTo>
                  <a:lnTo>
                    <a:pt x="1125211" y="1316143"/>
                  </a:lnTo>
                  <a:lnTo>
                    <a:pt x="1156174" y="1283470"/>
                  </a:lnTo>
                  <a:lnTo>
                    <a:pt x="1187484" y="1251133"/>
                  </a:lnTo>
                  <a:lnTo>
                    <a:pt x="1219140" y="1219135"/>
                  </a:lnTo>
                  <a:lnTo>
                    <a:pt x="1251138" y="1187479"/>
                  </a:lnTo>
                  <a:lnTo>
                    <a:pt x="1283475" y="1156169"/>
                  </a:lnTo>
                  <a:lnTo>
                    <a:pt x="1316148" y="1125206"/>
                  </a:lnTo>
                  <a:lnTo>
                    <a:pt x="1349154" y="1094594"/>
                  </a:lnTo>
                  <a:lnTo>
                    <a:pt x="1382490" y="1064336"/>
                  </a:lnTo>
                  <a:lnTo>
                    <a:pt x="1416153" y="1034435"/>
                  </a:lnTo>
                  <a:lnTo>
                    <a:pt x="1450141" y="1004895"/>
                  </a:lnTo>
                  <a:lnTo>
                    <a:pt x="1484449" y="975717"/>
                  </a:lnTo>
                  <a:lnTo>
                    <a:pt x="1519075" y="946905"/>
                  </a:lnTo>
                  <a:lnTo>
                    <a:pt x="1554017" y="918462"/>
                  </a:lnTo>
                  <a:lnTo>
                    <a:pt x="1589270" y="890391"/>
                  </a:lnTo>
                  <a:lnTo>
                    <a:pt x="1624833" y="862695"/>
                  </a:lnTo>
                  <a:lnTo>
                    <a:pt x="1660702" y="835377"/>
                  </a:lnTo>
                  <a:lnTo>
                    <a:pt x="1696874" y="808440"/>
                  </a:lnTo>
                  <a:lnTo>
                    <a:pt x="1733346" y="781887"/>
                  </a:lnTo>
                  <a:lnTo>
                    <a:pt x="1770115" y="755720"/>
                  </a:lnTo>
                  <a:lnTo>
                    <a:pt x="1807178" y="729944"/>
                  </a:lnTo>
                  <a:lnTo>
                    <a:pt x="1844532" y="704561"/>
                  </a:lnTo>
                  <a:lnTo>
                    <a:pt x="1882175" y="679573"/>
                  </a:lnTo>
                  <a:lnTo>
                    <a:pt x="1920103" y="654984"/>
                  </a:lnTo>
                  <a:lnTo>
                    <a:pt x="1958313" y="630798"/>
                  </a:lnTo>
                  <a:lnTo>
                    <a:pt x="1996802" y="607016"/>
                  </a:lnTo>
                  <a:lnTo>
                    <a:pt x="2035567" y="583642"/>
                  </a:lnTo>
                  <a:lnTo>
                    <a:pt x="2074605" y="560678"/>
                  </a:lnTo>
                  <a:lnTo>
                    <a:pt x="2113914" y="538129"/>
                  </a:lnTo>
                  <a:lnTo>
                    <a:pt x="2153490" y="515996"/>
                  </a:lnTo>
                  <a:lnTo>
                    <a:pt x="2193330" y="494284"/>
                  </a:lnTo>
                  <a:lnTo>
                    <a:pt x="2233431" y="472994"/>
                  </a:lnTo>
                  <a:lnTo>
                    <a:pt x="2273790" y="452130"/>
                  </a:lnTo>
                  <a:lnTo>
                    <a:pt x="2314405" y="431695"/>
                  </a:lnTo>
                  <a:lnTo>
                    <a:pt x="2355272" y="411691"/>
                  </a:lnTo>
                  <a:lnTo>
                    <a:pt x="2396388" y="392123"/>
                  </a:lnTo>
                  <a:lnTo>
                    <a:pt x="2437750" y="372992"/>
                  </a:lnTo>
                  <a:lnTo>
                    <a:pt x="2479356" y="354302"/>
                  </a:lnTo>
                  <a:lnTo>
                    <a:pt x="2521202" y="336056"/>
                  </a:lnTo>
                  <a:lnTo>
                    <a:pt x="2563285" y="318256"/>
                  </a:lnTo>
                  <a:lnTo>
                    <a:pt x="2605603" y="300907"/>
                  </a:lnTo>
                  <a:lnTo>
                    <a:pt x="2648151" y="284010"/>
                  </a:lnTo>
                  <a:lnTo>
                    <a:pt x="2690928" y="267569"/>
                  </a:lnTo>
                  <a:lnTo>
                    <a:pt x="2733931" y="251586"/>
                  </a:lnTo>
                  <a:lnTo>
                    <a:pt x="2777155" y="236066"/>
                  </a:lnTo>
                  <a:lnTo>
                    <a:pt x="2820599" y="221010"/>
                  </a:lnTo>
                  <a:lnTo>
                    <a:pt x="2864260" y="206421"/>
                  </a:lnTo>
                  <a:lnTo>
                    <a:pt x="2908133" y="192304"/>
                  </a:lnTo>
                  <a:lnTo>
                    <a:pt x="2952217" y="178660"/>
                  </a:lnTo>
                  <a:lnTo>
                    <a:pt x="2996508" y="165493"/>
                  </a:lnTo>
                  <a:lnTo>
                    <a:pt x="3041004" y="152806"/>
                  </a:lnTo>
                  <a:lnTo>
                    <a:pt x="3085701" y="140601"/>
                  </a:lnTo>
                  <a:lnTo>
                    <a:pt x="3130596" y="128882"/>
                  </a:lnTo>
                  <a:lnTo>
                    <a:pt x="3175687" y="117652"/>
                  </a:lnTo>
                  <a:lnTo>
                    <a:pt x="3220970" y="106913"/>
                  </a:lnTo>
                  <a:lnTo>
                    <a:pt x="3266443" y="96669"/>
                  </a:lnTo>
                  <a:lnTo>
                    <a:pt x="3312101" y="86923"/>
                  </a:lnTo>
                  <a:lnTo>
                    <a:pt x="3357944" y="77677"/>
                  </a:lnTo>
                  <a:lnTo>
                    <a:pt x="3403966" y="68935"/>
                  </a:lnTo>
                  <a:lnTo>
                    <a:pt x="3450166" y="60700"/>
                  </a:lnTo>
                  <a:lnTo>
                    <a:pt x="3496541" y="52974"/>
                  </a:lnTo>
                  <a:lnTo>
                    <a:pt x="3543087" y="45761"/>
                  </a:lnTo>
                  <a:lnTo>
                    <a:pt x="3589801" y="39063"/>
                  </a:lnTo>
                  <a:lnTo>
                    <a:pt x="3636681" y="32884"/>
                  </a:lnTo>
                  <a:lnTo>
                    <a:pt x="3683723" y="27227"/>
                  </a:lnTo>
                  <a:lnTo>
                    <a:pt x="3730925" y="22094"/>
                  </a:lnTo>
                  <a:lnTo>
                    <a:pt x="3778283" y="17489"/>
                  </a:lnTo>
                  <a:lnTo>
                    <a:pt x="3825794" y="13414"/>
                  </a:lnTo>
                  <a:lnTo>
                    <a:pt x="3873457" y="9873"/>
                  </a:lnTo>
                  <a:lnTo>
                    <a:pt x="3921266" y="6869"/>
                  </a:lnTo>
                  <a:lnTo>
                    <a:pt x="3969220" y="4404"/>
                  </a:lnTo>
                  <a:lnTo>
                    <a:pt x="4017316" y="2481"/>
                  </a:lnTo>
                  <a:lnTo>
                    <a:pt x="4065550" y="1105"/>
                  </a:lnTo>
                  <a:lnTo>
                    <a:pt x="4113919" y="276"/>
                  </a:lnTo>
                  <a:lnTo>
                    <a:pt x="4162421" y="0"/>
                  </a:lnTo>
                  <a:lnTo>
                    <a:pt x="4162421" y="1853505"/>
                  </a:lnTo>
                  <a:lnTo>
                    <a:pt x="4114115" y="1854000"/>
                  </a:lnTo>
                  <a:lnTo>
                    <a:pt x="4066051" y="1855480"/>
                  </a:lnTo>
                  <a:lnTo>
                    <a:pt x="4018238" y="1857934"/>
                  </a:lnTo>
                  <a:lnTo>
                    <a:pt x="3970686" y="1861353"/>
                  </a:lnTo>
                  <a:lnTo>
                    <a:pt x="3923405" y="1865727"/>
                  </a:lnTo>
                  <a:lnTo>
                    <a:pt x="3876404" y="1871047"/>
                  </a:lnTo>
                  <a:lnTo>
                    <a:pt x="3829693" y="1877303"/>
                  </a:lnTo>
                  <a:lnTo>
                    <a:pt x="3783282" y="1884485"/>
                  </a:lnTo>
                  <a:lnTo>
                    <a:pt x="3737179" y="1892583"/>
                  </a:lnTo>
                  <a:lnTo>
                    <a:pt x="3691396" y="1901589"/>
                  </a:lnTo>
                  <a:lnTo>
                    <a:pt x="3645941" y="1911492"/>
                  </a:lnTo>
                  <a:lnTo>
                    <a:pt x="3600825" y="1922283"/>
                  </a:lnTo>
                  <a:lnTo>
                    <a:pt x="3556056" y="1933952"/>
                  </a:lnTo>
                  <a:lnTo>
                    <a:pt x="3511645" y="1946490"/>
                  </a:lnTo>
                  <a:lnTo>
                    <a:pt x="3467600" y="1959886"/>
                  </a:lnTo>
                  <a:lnTo>
                    <a:pt x="3423933" y="1974132"/>
                  </a:lnTo>
                  <a:lnTo>
                    <a:pt x="3380652" y="1989217"/>
                  </a:lnTo>
                  <a:lnTo>
                    <a:pt x="3337766" y="2005132"/>
                  </a:lnTo>
                  <a:lnTo>
                    <a:pt x="3295287" y="2021867"/>
                  </a:lnTo>
                  <a:lnTo>
                    <a:pt x="3253223" y="2039413"/>
                  </a:lnTo>
                  <a:lnTo>
                    <a:pt x="3211583" y="2057760"/>
                  </a:lnTo>
                  <a:lnTo>
                    <a:pt x="3170379" y="2076898"/>
                  </a:lnTo>
                  <a:lnTo>
                    <a:pt x="3129618" y="2096818"/>
                  </a:lnTo>
                  <a:lnTo>
                    <a:pt x="3089312" y="2117510"/>
                  </a:lnTo>
                  <a:lnTo>
                    <a:pt x="3049468" y="2138964"/>
                  </a:lnTo>
                  <a:lnTo>
                    <a:pt x="3010098" y="2161172"/>
                  </a:lnTo>
                  <a:lnTo>
                    <a:pt x="2971211" y="2184122"/>
                  </a:lnTo>
                  <a:lnTo>
                    <a:pt x="2932817" y="2207806"/>
                  </a:lnTo>
                  <a:lnTo>
                    <a:pt x="2894924" y="2232213"/>
                  </a:lnTo>
                  <a:lnTo>
                    <a:pt x="2857543" y="2257335"/>
                  </a:lnTo>
                  <a:lnTo>
                    <a:pt x="2820683" y="2283161"/>
                  </a:lnTo>
                  <a:lnTo>
                    <a:pt x="2784355" y="2309683"/>
                  </a:lnTo>
                  <a:lnTo>
                    <a:pt x="2748567" y="2336889"/>
                  </a:lnTo>
                  <a:lnTo>
                    <a:pt x="2713329" y="2364772"/>
                  </a:lnTo>
                  <a:lnTo>
                    <a:pt x="2678652" y="2393320"/>
                  </a:lnTo>
                  <a:lnTo>
                    <a:pt x="2644543" y="2422524"/>
                  </a:lnTo>
                  <a:lnTo>
                    <a:pt x="2611014" y="2452376"/>
                  </a:lnTo>
                  <a:lnTo>
                    <a:pt x="2578074" y="2482864"/>
                  </a:lnTo>
                  <a:lnTo>
                    <a:pt x="2545733" y="2513980"/>
                  </a:lnTo>
                  <a:lnTo>
                    <a:pt x="2513999" y="2545713"/>
                  </a:lnTo>
                  <a:lnTo>
                    <a:pt x="2482884" y="2578055"/>
                  </a:lnTo>
                  <a:lnTo>
                    <a:pt x="2452395" y="2610995"/>
                  </a:lnTo>
                  <a:lnTo>
                    <a:pt x="2422544" y="2644524"/>
                  </a:lnTo>
                  <a:lnTo>
                    <a:pt x="2393340" y="2678633"/>
                  </a:lnTo>
                  <a:lnTo>
                    <a:pt x="2364792" y="2713310"/>
                  </a:lnTo>
                  <a:lnTo>
                    <a:pt x="2336909" y="2748548"/>
                  </a:lnTo>
                  <a:lnTo>
                    <a:pt x="2309703" y="2784336"/>
                  </a:lnTo>
                  <a:lnTo>
                    <a:pt x="2283182" y="2820665"/>
                  </a:lnTo>
                  <a:lnTo>
                    <a:pt x="2257355" y="2857525"/>
                  </a:lnTo>
                  <a:lnTo>
                    <a:pt x="2232234" y="2894906"/>
                  </a:lnTo>
                  <a:lnTo>
                    <a:pt x="2207826" y="2932799"/>
                  </a:lnTo>
                  <a:lnTo>
                    <a:pt x="2184142" y="2971193"/>
                  </a:lnTo>
                  <a:lnTo>
                    <a:pt x="2161192" y="3010081"/>
                  </a:lnTo>
                  <a:lnTo>
                    <a:pt x="2138985" y="3049451"/>
                  </a:lnTo>
                  <a:lnTo>
                    <a:pt x="2117531" y="3089294"/>
                  </a:lnTo>
                  <a:lnTo>
                    <a:pt x="2096839" y="3129601"/>
                  </a:lnTo>
                  <a:lnTo>
                    <a:pt x="2076919" y="3170362"/>
                  </a:lnTo>
                  <a:lnTo>
                    <a:pt x="2057781" y="3211567"/>
                  </a:lnTo>
                  <a:lnTo>
                    <a:pt x="2039434" y="3253206"/>
                  </a:lnTo>
                  <a:lnTo>
                    <a:pt x="2021888" y="3295271"/>
                  </a:lnTo>
                  <a:lnTo>
                    <a:pt x="2005153" y="3337750"/>
                  </a:lnTo>
                  <a:lnTo>
                    <a:pt x="1989238" y="3380636"/>
                  </a:lnTo>
                  <a:lnTo>
                    <a:pt x="1974152" y="3423917"/>
                  </a:lnTo>
                  <a:lnTo>
                    <a:pt x="1959907" y="3467585"/>
                  </a:lnTo>
                  <a:lnTo>
                    <a:pt x="1946511" y="3511629"/>
                  </a:lnTo>
                  <a:lnTo>
                    <a:pt x="1933973" y="3556041"/>
                  </a:lnTo>
                  <a:lnTo>
                    <a:pt x="1922304" y="3600810"/>
                  </a:lnTo>
                  <a:lnTo>
                    <a:pt x="1911513" y="3645927"/>
                  </a:lnTo>
                  <a:lnTo>
                    <a:pt x="1901610" y="3691382"/>
                  </a:lnTo>
                  <a:lnTo>
                    <a:pt x="1892604" y="3737166"/>
                  </a:lnTo>
                  <a:lnTo>
                    <a:pt x="1884505" y="3783268"/>
                  </a:lnTo>
                  <a:lnTo>
                    <a:pt x="1877323" y="3829680"/>
                  </a:lnTo>
                  <a:lnTo>
                    <a:pt x="1871068" y="3876391"/>
                  </a:lnTo>
                  <a:lnTo>
                    <a:pt x="1865748" y="3923393"/>
                  </a:lnTo>
                  <a:lnTo>
                    <a:pt x="1861374" y="3970674"/>
                  </a:lnTo>
                  <a:lnTo>
                    <a:pt x="1857955" y="4018226"/>
                  </a:lnTo>
                  <a:lnTo>
                    <a:pt x="1855501" y="4066040"/>
                  </a:lnTo>
                  <a:lnTo>
                    <a:pt x="1854021" y="4114105"/>
                  </a:lnTo>
                  <a:lnTo>
                    <a:pt x="1853526" y="4162411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35"/>
          <p:cNvSpPr txBox="1"/>
          <p:nvPr/>
        </p:nvSpPr>
        <p:spPr>
          <a:xfrm>
            <a:off x="517683" y="3025609"/>
            <a:ext cx="4967729" cy="749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775">
            <a:spAutoFit/>
          </a:bodyPr>
          <a:lstStyle/>
          <a:p>
            <a:pPr indent="0" lvl="0" marL="8465" marR="3387" rtl="0" algn="l">
              <a:lnSpc>
                <a:spcPct val="119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33"/>
              <a:buFont typeface="Arial"/>
              <a:buNone/>
            </a:pPr>
            <a:r>
              <a:rPr b="1" i="0" lang="en-US" sz="3933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Kurnia Anwar Ra’if</a:t>
            </a:r>
            <a:endParaRPr b="0" i="0" sz="3933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Google Shape;99;p35"/>
          <p:cNvSpPr txBox="1"/>
          <p:nvPr/>
        </p:nvSpPr>
        <p:spPr>
          <a:xfrm>
            <a:off x="277574" y="3829404"/>
            <a:ext cx="66753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25">
            <a:spAutoFit/>
          </a:bodyPr>
          <a:lstStyle/>
          <a:p>
            <a:pPr indent="0" lvl="0" marL="8465" marR="3387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b="0" i="0" lang="en-US" sz="1933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A Highly-motivated Data Scientist</a:t>
            </a:r>
            <a:endParaRPr b="0" i="0" sz="1933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8465" marR="3387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t/>
            </a:r>
            <a:endParaRPr b="0" i="0" sz="1933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8464" marR="3387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b="0" i="0" lang="en-US" sz="1933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Senior Data &amp; AI Platform - PT. Mastersystem Infotama Tbk</a:t>
            </a:r>
            <a:endParaRPr b="0" i="0" sz="1933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8465" marR="3387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b="0" i="0" lang="en-US" sz="1933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Data Scientist @ PT. KitaLulus International</a:t>
            </a:r>
            <a:endParaRPr b="0" i="0" sz="1933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8465" marR="3387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b="0" i="0" lang="en-US" sz="1933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Data Scientist @ PT. Sharing Vision– BRI Consultant</a:t>
            </a:r>
            <a:endParaRPr b="0" i="0" sz="9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464" marR="3387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b="0" i="0" lang="en-US" sz="1933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Engineering @ PT. AILIMA Geothermal</a:t>
            </a:r>
            <a:endParaRPr b="0" i="0" sz="1933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8464" marR="3387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b="0" i="0" lang="en-US" sz="1933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Mentor DS/BI/AI-ML - @ Dibimbing.id</a:t>
            </a:r>
            <a:endParaRPr b="0" i="0" sz="1933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8465" marR="3387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t/>
            </a:r>
            <a:endParaRPr b="0" i="0" sz="1933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0" name="Google Shape;10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3500" y="3035076"/>
            <a:ext cx="4078476" cy="3058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5"/>
          <p:cNvSpPr/>
          <p:nvPr/>
        </p:nvSpPr>
        <p:spPr>
          <a:xfrm>
            <a:off x="11101985" y="5867042"/>
            <a:ext cx="1089900" cy="990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107" name="Google Shape;107;p2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5302211" y="905390"/>
            <a:ext cx="6714600" cy="2643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050">
            <a:spAutoFit/>
          </a:bodyPr>
          <a:lstStyle/>
          <a:p>
            <a:pPr indent="0" lvl="0" marL="16927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65"/>
              <a:buNone/>
            </a:pPr>
            <a:r>
              <a:rPr lang="en-US" sz="5865">
                <a:latin typeface="Calibri"/>
                <a:ea typeface="Calibri"/>
                <a:cs typeface="Calibri"/>
                <a:sym typeface="Calibri"/>
              </a:rPr>
              <a:t>Outline :</a:t>
            </a:r>
            <a:endParaRPr sz="1999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Refreshment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Flowchart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Mini App - HandsOn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3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117" name="Google Shape;117;p3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5476501" y="2356635"/>
            <a:ext cx="6714676" cy="737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050">
            <a:sp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3600"/>
              <a:t>Refreshment</a:t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"/>
            <a:ext cx="12192000" cy="6844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6"/>
          <p:cNvSpPr txBox="1"/>
          <p:nvPr/>
        </p:nvSpPr>
        <p:spPr>
          <a:xfrm>
            <a:off x="256158" y="44293"/>
            <a:ext cx="9479874" cy="1127252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65" u="none" cap="none" strike="noStrike">
                <a:solidFill>
                  <a:srgbClr val="48A8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 Statements (if, elif, else)</a:t>
            </a:r>
            <a:endParaRPr/>
          </a:p>
        </p:txBody>
      </p:sp>
      <p:pic>
        <p:nvPicPr>
          <p:cNvPr id="132" name="Google Shape;13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36"/>
          <p:cNvSpPr/>
          <p:nvPr/>
        </p:nvSpPr>
        <p:spPr>
          <a:xfrm>
            <a:off x="10442160" y="1659754"/>
            <a:ext cx="5945765" cy="5344351"/>
          </a:xfrm>
          <a:prstGeom prst="parallelogram">
            <a:avLst>
              <a:gd fmla="val 25000" name="adj"/>
            </a:avLst>
          </a:prstGeom>
          <a:solidFill>
            <a:srgbClr val="48A8C4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36"/>
          <p:cNvSpPr/>
          <p:nvPr/>
        </p:nvSpPr>
        <p:spPr>
          <a:xfrm>
            <a:off x="9883539" y="5079899"/>
            <a:ext cx="4015161" cy="1924206"/>
          </a:xfrm>
          <a:prstGeom prst="parallelogram">
            <a:avLst>
              <a:gd fmla="val 25000" name="adj"/>
            </a:avLst>
          </a:prstGeom>
          <a:solidFill>
            <a:srgbClr val="FFBD58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36"/>
          <p:cNvSpPr/>
          <p:nvPr/>
        </p:nvSpPr>
        <p:spPr>
          <a:xfrm>
            <a:off x="10977602" y="4474085"/>
            <a:ext cx="1761456" cy="1222423"/>
          </a:xfrm>
          <a:prstGeom prst="parallelogram">
            <a:avLst>
              <a:gd fmla="val 25000" name="adj"/>
            </a:avLst>
          </a:prstGeom>
          <a:solidFill>
            <a:srgbClr val="F08B33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36"/>
          <p:cNvSpPr txBox="1"/>
          <p:nvPr/>
        </p:nvSpPr>
        <p:spPr>
          <a:xfrm>
            <a:off x="370390" y="4225113"/>
            <a:ext cx="8194876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Summary 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checks the first condition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checks additional conditions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runs if none of the above conditions are true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are essential for building decision-making logic in your Python programs.</a:t>
            </a:r>
            <a:endParaRPr/>
          </a:p>
        </p:txBody>
      </p:sp>
      <p:pic>
        <p:nvPicPr>
          <p:cNvPr id="137" name="Google Shape;13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49541" y="2738494"/>
            <a:ext cx="3348692" cy="224931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6"/>
          <p:cNvSpPr txBox="1"/>
          <p:nvPr/>
        </p:nvSpPr>
        <p:spPr>
          <a:xfrm>
            <a:off x="370390" y="1254510"/>
            <a:ext cx="819487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statement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checks whether a condition is True. If it is, the indented block of code under it will be executed.</a:t>
            </a:r>
            <a:endParaRPr/>
          </a:p>
        </p:txBody>
      </p:sp>
      <p:sp>
        <p:nvSpPr>
          <p:cNvPr id="139" name="Google Shape;139;p36"/>
          <p:cNvSpPr txBox="1"/>
          <p:nvPr/>
        </p:nvSpPr>
        <p:spPr>
          <a:xfrm>
            <a:off x="370390" y="1996502"/>
            <a:ext cx="819487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elif (else if)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Used to check another condition if the previous if condition was False. You can have multiple elif blocks.</a:t>
            </a:r>
            <a:endParaRPr/>
          </a:p>
        </p:txBody>
      </p:sp>
      <p:sp>
        <p:nvSpPr>
          <p:cNvPr id="140" name="Google Shape;140;p36"/>
          <p:cNvSpPr txBox="1"/>
          <p:nvPr/>
        </p:nvSpPr>
        <p:spPr>
          <a:xfrm>
            <a:off x="370390" y="2946801"/>
            <a:ext cx="81948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else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block is executed when none of the previous conditions are True.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7"/>
          <p:cNvSpPr txBox="1"/>
          <p:nvPr/>
        </p:nvSpPr>
        <p:spPr>
          <a:xfrm>
            <a:off x="256158" y="44293"/>
            <a:ext cx="9479874" cy="1127252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65" u="none" cap="none" strike="noStrike">
                <a:solidFill>
                  <a:srgbClr val="48A8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Defining and calling functions</a:t>
            </a:r>
            <a:endParaRPr/>
          </a:p>
        </p:txBody>
      </p:sp>
      <p:pic>
        <p:nvPicPr>
          <p:cNvPr id="146" name="Google Shape;14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/>
          <p:nvPr/>
        </p:nvSpPr>
        <p:spPr>
          <a:xfrm>
            <a:off x="10442160" y="1659754"/>
            <a:ext cx="5945765" cy="5344351"/>
          </a:xfrm>
          <a:prstGeom prst="parallelogram">
            <a:avLst>
              <a:gd fmla="val 25000" name="adj"/>
            </a:avLst>
          </a:prstGeom>
          <a:solidFill>
            <a:srgbClr val="48A8C4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37"/>
          <p:cNvSpPr/>
          <p:nvPr/>
        </p:nvSpPr>
        <p:spPr>
          <a:xfrm>
            <a:off x="9883539" y="5079899"/>
            <a:ext cx="4015161" cy="1924206"/>
          </a:xfrm>
          <a:prstGeom prst="parallelogram">
            <a:avLst>
              <a:gd fmla="val 25000" name="adj"/>
            </a:avLst>
          </a:prstGeom>
          <a:solidFill>
            <a:srgbClr val="FFBD58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37"/>
          <p:cNvSpPr/>
          <p:nvPr/>
        </p:nvSpPr>
        <p:spPr>
          <a:xfrm>
            <a:off x="10977602" y="4474085"/>
            <a:ext cx="1761456" cy="1222423"/>
          </a:xfrm>
          <a:prstGeom prst="parallelogram">
            <a:avLst>
              <a:gd fmla="val 25000" name="adj"/>
            </a:avLst>
          </a:prstGeom>
          <a:solidFill>
            <a:srgbClr val="F08B33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37"/>
          <p:cNvSpPr txBox="1"/>
          <p:nvPr/>
        </p:nvSpPr>
        <p:spPr>
          <a:xfrm>
            <a:off x="490970" y="1308919"/>
            <a:ext cx="8194876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adalah blok kode yang dirancang untuk menjalankan tugas tertentu. Function juga bisa disebut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method().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Tujuan utama: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mengurangi pengulangan kode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mempermudah perawatan, dan meningkatkan keterbacaan.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Dalam Python, fungsi didefinisikan menggunakan </a:t>
            </a:r>
            <a:r>
              <a:rPr b="0" i="0" lang="en-US" sz="2400" u="none" cap="none" strike="noStrike">
                <a:solidFill>
                  <a:schemeClr val="dk1"/>
                </a:solidFill>
                <a:highlight>
                  <a:srgbClr val="C0C0C0"/>
                </a:highlight>
                <a:latin typeface="Arial"/>
                <a:ea typeface="Arial"/>
                <a:cs typeface="Arial"/>
                <a:sym typeface="Arial"/>
              </a:rPr>
              <a:t>def</a:t>
            </a:r>
            <a:endParaRPr b="0" i="0" sz="1600" u="none" cap="none" strike="noStrike">
              <a:solidFill>
                <a:schemeClr val="dk1"/>
              </a:solidFill>
              <a:highlight>
                <a:srgbClr val="C0C0C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4315" y="4291603"/>
            <a:ext cx="5402295" cy="20288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8"/>
          <p:cNvSpPr txBox="1"/>
          <p:nvPr/>
        </p:nvSpPr>
        <p:spPr>
          <a:xfrm>
            <a:off x="256158" y="44293"/>
            <a:ext cx="9479874" cy="1127252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65" u="none" cap="none" strike="noStrike">
                <a:solidFill>
                  <a:srgbClr val="48A8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Parameters and Return</a:t>
            </a:r>
            <a:endParaRPr/>
          </a:p>
        </p:txBody>
      </p:sp>
      <p:pic>
        <p:nvPicPr>
          <p:cNvPr id="157" name="Google Shape;15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" name="Google Shape;158;p38"/>
          <p:cNvGrpSpPr/>
          <p:nvPr/>
        </p:nvGrpSpPr>
        <p:grpSpPr>
          <a:xfrm>
            <a:off x="9883539" y="1659754"/>
            <a:ext cx="6504386" cy="5344351"/>
            <a:chOff x="9883539" y="1659754"/>
            <a:chExt cx="6504386" cy="5344351"/>
          </a:xfrm>
        </p:grpSpPr>
        <p:sp>
          <p:nvSpPr>
            <p:cNvPr id="159" name="Google Shape;159;p38"/>
            <p:cNvSpPr/>
            <p:nvPr/>
          </p:nvSpPr>
          <p:spPr>
            <a:xfrm>
              <a:off x="10442160" y="1659754"/>
              <a:ext cx="5945765" cy="5344351"/>
            </a:xfrm>
            <a:prstGeom prst="parallelogram">
              <a:avLst>
                <a:gd fmla="val 25000" name="adj"/>
              </a:avLst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0" name="Google Shape;160;p38"/>
            <p:cNvSpPr/>
            <p:nvPr/>
          </p:nvSpPr>
          <p:spPr>
            <a:xfrm>
              <a:off x="9883539" y="5079899"/>
              <a:ext cx="4015161" cy="1924206"/>
            </a:xfrm>
            <a:prstGeom prst="parallelogram">
              <a:avLst>
                <a:gd fmla="val 25000" name="adj"/>
              </a:avLst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" name="Google Shape;161;p38"/>
            <p:cNvSpPr/>
            <p:nvPr/>
          </p:nvSpPr>
          <p:spPr>
            <a:xfrm>
              <a:off x="10977602" y="4474085"/>
              <a:ext cx="1761456" cy="1222423"/>
            </a:xfrm>
            <a:prstGeom prst="parallelogram">
              <a:avLst>
                <a:gd fmla="val 25000" name="adj"/>
              </a:avLst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62" name="Google Shape;162;p38"/>
          <p:cNvSpPr/>
          <p:nvPr/>
        </p:nvSpPr>
        <p:spPr>
          <a:xfrm>
            <a:off x="406883" y="1783358"/>
            <a:ext cx="10186002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parameters &amp; return multiple values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49753" y="2563301"/>
            <a:ext cx="6391743" cy="3133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39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169" name="Google Shape;169;p39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39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9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p39"/>
          <p:cNvSpPr txBox="1"/>
          <p:nvPr>
            <p:ph idx="1" type="body"/>
          </p:nvPr>
        </p:nvSpPr>
        <p:spPr>
          <a:xfrm>
            <a:off x="5476501" y="2356635"/>
            <a:ext cx="6714676" cy="737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050">
            <a:sp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3600"/>
              <a:t>Flowchart</a:t>
            </a:r>
            <a:endParaRPr/>
          </a:p>
        </p:txBody>
      </p:sp>
      <p:sp>
        <p:nvSpPr>
          <p:cNvPr id="173" name="Google Shape;173;p39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2024-02-25T07:40:25Z</dcterms:created>
  <dc:creator>20222007@mahasiswa.itb.ac.id Liwa4321six</dc:creator>
</cp:coreProperties>
</file>