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acifico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jAppTAGla8VIkQr4x+zaCbMiRM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acifico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47350" r="0" t="50611"/>
          <a:stretch/>
        </p:blipFill>
        <p:spPr>
          <a:xfrm>
            <a:off x="3042945" y="267494"/>
            <a:ext cx="2876014" cy="26978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94359" y="1402860"/>
            <a:ext cx="2016264" cy="1106078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rgbClr val="D6B8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23754" y="4105359"/>
            <a:ext cx="661972" cy="1038168"/>
          </a:xfrm>
          <a:custGeom>
            <a:rect b="b" l="l" r="r" t="t"/>
            <a:pathLst>
              <a:path extrusionOk="0" h="35372" w="23223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 rot="-2095180">
            <a:off x="3017778" y="2254986"/>
            <a:ext cx="951087" cy="1357367"/>
          </a:xfrm>
          <a:custGeom>
            <a:rect b="b" l="l" r="r" t="t"/>
            <a:pathLst>
              <a:path extrusionOk="0" h="43428" w="23361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2B2D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62747" l="-744" r="70829" t="2352"/>
          <a:stretch/>
        </p:blipFill>
        <p:spPr>
          <a:xfrm rot="1507334">
            <a:off x="5281805" y="219682"/>
            <a:ext cx="1428265" cy="1765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 rot="2938490">
            <a:off x="1723428" y="2503609"/>
            <a:ext cx="797873" cy="1491199"/>
            <a:chOff x="5883725" y="331803"/>
            <a:chExt cx="898004" cy="1731243"/>
          </a:xfrm>
        </p:grpSpPr>
        <p:sp>
          <p:nvSpPr>
            <p:cNvPr id="90" name="Google Shape;90;p1"/>
            <p:cNvSpPr/>
            <p:nvPr/>
          </p:nvSpPr>
          <p:spPr>
            <a:xfrm>
              <a:off x="5883725" y="331803"/>
              <a:ext cx="898004" cy="1460290"/>
            </a:xfrm>
            <a:custGeom>
              <a:rect b="b" l="l" r="r" t="t"/>
              <a:pathLst>
                <a:path extrusionOk="0" h="78174" w="48073">
                  <a:moveTo>
                    <a:pt x="20488" y="0"/>
                  </a:moveTo>
                  <a:cubicBezTo>
                    <a:pt x="15972" y="0"/>
                    <a:pt x="8525" y="19302"/>
                    <a:pt x="8337" y="22912"/>
                  </a:cubicBezTo>
                  <a:cubicBezTo>
                    <a:pt x="8732" y="22819"/>
                    <a:pt x="9239" y="22770"/>
                    <a:pt x="9805" y="22770"/>
                  </a:cubicBezTo>
                  <a:cubicBezTo>
                    <a:pt x="12519" y="22770"/>
                    <a:pt x="16590" y="23899"/>
                    <a:pt x="16187" y="26764"/>
                  </a:cubicBezTo>
                  <a:cubicBezTo>
                    <a:pt x="15985" y="28143"/>
                    <a:pt x="15223" y="28645"/>
                    <a:pt x="14222" y="28645"/>
                  </a:cubicBezTo>
                  <a:cubicBezTo>
                    <a:pt x="12075" y="28645"/>
                    <a:pt x="8834" y="26330"/>
                    <a:pt x="7703" y="25398"/>
                  </a:cubicBezTo>
                  <a:cubicBezTo>
                    <a:pt x="7606" y="28763"/>
                    <a:pt x="7508" y="31688"/>
                    <a:pt x="6777" y="35052"/>
                  </a:cubicBezTo>
                  <a:cubicBezTo>
                    <a:pt x="5753" y="40171"/>
                    <a:pt x="8679" y="38367"/>
                    <a:pt x="12238" y="41098"/>
                  </a:cubicBezTo>
                  <a:cubicBezTo>
                    <a:pt x="13944" y="42609"/>
                    <a:pt x="19015" y="48606"/>
                    <a:pt x="14480" y="48655"/>
                  </a:cubicBezTo>
                  <a:cubicBezTo>
                    <a:pt x="14447" y="48656"/>
                    <a:pt x="14413" y="48656"/>
                    <a:pt x="14379" y="48656"/>
                  </a:cubicBezTo>
                  <a:cubicBezTo>
                    <a:pt x="10944" y="48656"/>
                    <a:pt x="7138" y="43813"/>
                    <a:pt x="4193" y="42317"/>
                  </a:cubicBezTo>
                  <a:cubicBezTo>
                    <a:pt x="3754" y="44120"/>
                    <a:pt x="2730" y="51726"/>
                    <a:pt x="3413" y="53140"/>
                  </a:cubicBezTo>
                  <a:cubicBezTo>
                    <a:pt x="4534" y="55285"/>
                    <a:pt x="9166" y="56846"/>
                    <a:pt x="10824" y="59430"/>
                  </a:cubicBezTo>
                  <a:cubicBezTo>
                    <a:pt x="12416" y="61885"/>
                    <a:pt x="12231" y="62952"/>
                    <a:pt x="11252" y="62952"/>
                  </a:cubicBezTo>
                  <a:cubicBezTo>
                    <a:pt x="10462" y="62952"/>
                    <a:pt x="9156" y="62258"/>
                    <a:pt x="7850" y="61039"/>
                  </a:cubicBezTo>
                  <a:cubicBezTo>
                    <a:pt x="5997" y="59137"/>
                    <a:pt x="4388" y="57382"/>
                    <a:pt x="2097" y="56066"/>
                  </a:cubicBezTo>
                  <a:lnTo>
                    <a:pt x="1950" y="56163"/>
                  </a:lnTo>
                  <a:cubicBezTo>
                    <a:pt x="0" y="64646"/>
                    <a:pt x="10678" y="74788"/>
                    <a:pt x="17942" y="77567"/>
                  </a:cubicBezTo>
                  <a:lnTo>
                    <a:pt x="17845" y="77810"/>
                  </a:lnTo>
                  <a:cubicBezTo>
                    <a:pt x="19170" y="78054"/>
                    <a:pt x="20510" y="78173"/>
                    <a:pt x="21849" y="78173"/>
                  </a:cubicBezTo>
                  <a:cubicBezTo>
                    <a:pt x="25336" y="78173"/>
                    <a:pt x="28813" y="77362"/>
                    <a:pt x="31984" y="75811"/>
                  </a:cubicBezTo>
                  <a:cubicBezTo>
                    <a:pt x="36225" y="73812"/>
                    <a:pt x="48073" y="65963"/>
                    <a:pt x="43977" y="59625"/>
                  </a:cubicBezTo>
                  <a:lnTo>
                    <a:pt x="43977" y="59625"/>
                  </a:lnTo>
                  <a:cubicBezTo>
                    <a:pt x="41900" y="60331"/>
                    <a:pt x="38123" y="61710"/>
                    <a:pt x="35543" y="61710"/>
                  </a:cubicBezTo>
                  <a:cubicBezTo>
                    <a:pt x="35096" y="61710"/>
                    <a:pt x="34684" y="61669"/>
                    <a:pt x="34324" y="61575"/>
                  </a:cubicBezTo>
                  <a:cubicBezTo>
                    <a:pt x="28229" y="59868"/>
                    <a:pt x="37249" y="57333"/>
                    <a:pt x="39151" y="56894"/>
                  </a:cubicBezTo>
                  <a:cubicBezTo>
                    <a:pt x="43539" y="55822"/>
                    <a:pt x="46708" y="56017"/>
                    <a:pt x="46220" y="50800"/>
                  </a:cubicBezTo>
                  <a:cubicBezTo>
                    <a:pt x="45928" y="47387"/>
                    <a:pt x="45586" y="42512"/>
                    <a:pt x="43539" y="39440"/>
                  </a:cubicBezTo>
                  <a:cubicBezTo>
                    <a:pt x="40184" y="40398"/>
                    <a:pt x="36830" y="43099"/>
                    <a:pt x="33383" y="43099"/>
                  </a:cubicBezTo>
                  <a:cubicBezTo>
                    <a:pt x="33323" y="43099"/>
                    <a:pt x="33263" y="43098"/>
                    <a:pt x="33202" y="43097"/>
                  </a:cubicBezTo>
                  <a:cubicBezTo>
                    <a:pt x="33138" y="43098"/>
                    <a:pt x="33076" y="43098"/>
                    <a:pt x="33015" y="43098"/>
                  </a:cubicBezTo>
                  <a:cubicBezTo>
                    <a:pt x="26826" y="43098"/>
                    <a:pt x="34736" y="38263"/>
                    <a:pt x="36957" y="37539"/>
                  </a:cubicBezTo>
                  <a:cubicBezTo>
                    <a:pt x="38370" y="36856"/>
                    <a:pt x="42271" y="36807"/>
                    <a:pt x="43392" y="35783"/>
                  </a:cubicBezTo>
                  <a:cubicBezTo>
                    <a:pt x="44806" y="34467"/>
                    <a:pt x="43880" y="33541"/>
                    <a:pt x="43002" y="31542"/>
                  </a:cubicBezTo>
                  <a:cubicBezTo>
                    <a:pt x="41588" y="27690"/>
                    <a:pt x="39346" y="24082"/>
                    <a:pt x="37542" y="20328"/>
                  </a:cubicBezTo>
                  <a:cubicBezTo>
                    <a:pt x="35893" y="20848"/>
                    <a:pt x="30502" y="24456"/>
                    <a:pt x="28199" y="24456"/>
                  </a:cubicBezTo>
                  <a:cubicBezTo>
                    <a:pt x="27914" y="24456"/>
                    <a:pt x="27676" y="24401"/>
                    <a:pt x="27498" y="24277"/>
                  </a:cubicBezTo>
                  <a:cubicBezTo>
                    <a:pt x="23890" y="21937"/>
                    <a:pt x="35201" y="16964"/>
                    <a:pt x="36372" y="16135"/>
                  </a:cubicBezTo>
                  <a:cubicBezTo>
                    <a:pt x="35591" y="14331"/>
                    <a:pt x="33739" y="13063"/>
                    <a:pt x="32276" y="11698"/>
                  </a:cubicBezTo>
                  <a:cubicBezTo>
                    <a:pt x="30277" y="10041"/>
                    <a:pt x="28473" y="8188"/>
                    <a:pt x="26767" y="6286"/>
                  </a:cubicBezTo>
                  <a:cubicBezTo>
                    <a:pt x="25548" y="5019"/>
                    <a:pt x="22671" y="631"/>
                    <a:pt x="21014" y="95"/>
                  </a:cubicBezTo>
                  <a:cubicBezTo>
                    <a:pt x="20844" y="31"/>
                    <a:pt x="20668" y="0"/>
                    <a:pt x="20488" y="0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103701" y="483372"/>
              <a:ext cx="224478" cy="1579674"/>
            </a:xfrm>
            <a:custGeom>
              <a:rect b="b" l="l" r="r" t="t"/>
              <a:pathLst>
                <a:path extrusionOk="0" h="84565" w="12017">
                  <a:moveTo>
                    <a:pt x="8878" y="1"/>
                  </a:moveTo>
                  <a:cubicBezTo>
                    <a:pt x="8689" y="1"/>
                    <a:pt x="8506" y="123"/>
                    <a:pt x="8506" y="366"/>
                  </a:cubicBezTo>
                  <a:cubicBezTo>
                    <a:pt x="8750" y="3389"/>
                    <a:pt x="9189" y="6363"/>
                    <a:pt x="9579" y="9337"/>
                  </a:cubicBezTo>
                  <a:cubicBezTo>
                    <a:pt x="9920" y="12165"/>
                    <a:pt x="10164" y="15042"/>
                    <a:pt x="10359" y="17967"/>
                  </a:cubicBezTo>
                  <a:cubicBezTo>
                    <a:pt x="10749" y="23379"/>
                    <a:pt x="10944" y="28839"/>
                    <a:pt x="10847" y="34300"/>
                  </a:cubicBezTo>
                  <a:cubicBezTo>
                    <a:pt x="10700" y="45172"/>
                    <a:pt x="9530" y="56094"/>
                    <a:pt x="6702" y="66674"/>
                  </a:cubicBezTo>
                  <a:cubicBezTo>
                    <a:pt x="5093" y="72622"/>
                    <a:pt x="2899" y="78424"/>
                    <a:pt x="169" y="83982"/>
                  </a:cubicBezTo>
                  <a:cubicBezTo>
                    <a:pt x="1" y="84284"/>
                    <a:pt x="274" y="84564"/>
                    <a:pt x="523" y="84564"/>
                  </a:cubicBezTo>
                  <a:cubicBezTo>
                    <a:pt x="635" y="84564"/>
                    <a:pt x="743" y="84508"/>
                    <a:pt x="803" y="84372"/>
                  </a:cubicBezTo>
                  <a:lnTo>
                    <a:pt x="852" y="84372"/>
                  </a:lnTo>
                  <a:cubicBezTo>
                    <a:pt x="5776" y="74523"/>
                    <a:pt x="8750" y="63846"/>
                    <a:pt x="10261" y="52973"/>
                  </a:cubicBezTo>
                  <a:cubicBezTo>
                    <a:pt x="11675" y="42101"/>
                    <a:pt x="12017" y="31131"/>
                    <a:pt x="11285" y="20210"/>
                  </a:cubicBezTo>
                  <a:cubicBezTo>
                    <a:pt x="11139" y="16992"/>
                    <a:pt x="10895" y="13823"/>
                    <a:pt x="10505" y="10654"/>
                  </a:cubicBezTo>
                  <a:cubicBezTo>
                    <a:pt x="10115" y="7192"/>
                    <a:pt x="9579" y="3828"/>
                    <a:pt x="9286" y="366"/>
                  </a:cubicBezTo>
                  <a:cubicBezTo>
                    <a:pt x="9262" y="123"/>
                    <a:pt x="9067" y="1"/>
                    <a:pt x="8878" y="1"/>
                  </a:cubicBezTo>
                  <a:close/>
                </a:path>
              </a:pathLst>
            </a:custGeom>
            <a:solidFill>
              <a:srgbClr val="795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125762" y="1565523"/>
              <a:ext cx="301252" cy="181532"/>
            </a:xfrm>
            <a:custGeom>
              <a:rect b="b" l="l" r="r" t="t"/>
              <a:pathLst>
                <a:path extrusionOk="0" h="9718" w="16127">
                  <a:moveTo>
                    <a:pt x="567" y="0"/>
                  </a:moveTo>
                  <a:cubicBezTo>
                    <a:pt x="281" y="0"/>
                    <a:pt x="0" y="276"/>
                    <a:pt x="207" y="552"/>
                  </a:cubicBezTo>
                  <a:cubicBezTo>
                    <a:pt x="2255" y="3379"/>
                    <a:pt x="4059" y="6402"/>
                    <a:pt x="5619" y="9523"/>
                  </a:cubicBezTo>
                  <a:cubicBezTo>
                    <a:pt x="5684" y="9653"/>
                    <a:pt x="5814" y="9718"/>
                    <a:pt x="5951" y="9718"/>
                  </a:cubicBezTo>
                  <a:cubicBezTo>
                    <a:pt x="6020" y="9718"/>
                    <a:pt x="6090" y="9701"/>
                    <a:pt x="6155" y="9669"/>
                  </a:cubicBezTo>
                  <a:cubicBezTo>
                    <a:pt x="9373" y="7524"/>
                    <a:pt x="13322" y="6402"/>
                    <a:pt x="15906" y="3282"/>
                  </a:cubicBezTo>
                  <a:cubicBezTo>
                    <a:pt x="16127" y="2988"/>
                    <a:pt x="15876" y="2610"/>
                    <a:pt x="15592" y="2610"/>
                  </a:cubicBezTo>
                  <a:cubicBezTo>
                    <a:pt x="15500" y="2610"/>
                    <a:pt x="15405" y="2650"/>
                    <a:pt x="15321" y="2746"/>
                  </a:cubicBezTo>
                  <a:cubicBezTo>
                    <a:pt x="12925" y="5705"/>
                    <a:pt x="9217" y="6809"/>
                    <a:pt x="6114" y="8761"/>
                  </a:cubicBezTo>
                  <a:lnTo>
                    <a:pt x="6114" y="8761"/>
                  </a:lnTo>
                  <a:cubicBezTo>
                    <a:pt x="4598" y="5772"/>
                    <a:pt x="2856" y="2877"/>
                    <a:pt x="890" y="162"/>
                  </a:cubicBezTo>
                  <a:cubicBezTo>
                    <a:pt x="804" y="47"/>
                    <a:pt x="685" y="0"/>
                    <a:pt x="567" y="0"/>
                  </a:cubicBezTo>
                  <a:close/>
                </a:path>
              </a:pathLst>
            </a:custGeom>
            <a:solidFill>
              <a:srgbClr val="795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123763" y="1345174"/>
              <a:ext cx="378027" cy="242448"/>
            </a:xfrm>
            <a:custGeom>
              <a:rect b="b" l="l" r="r" t="t"/>
              <a:pathLst>
                <a:path extrusionOk="0" h="12979" w="20237">
                  <a:moveTo>
                    <a:pt x="553" y="1"/>
                  </a:moveTo>
                  <a:cubicBezTo>
                    <a:pt x="263" y="1"/>
                    <a:pt x="1" y="382"/>
                    <a:pt x="265" y="646"/>
                  </a:cubicBezTo>
                  <a:cubicBezTo>
                    <a:pt x="3434" y="4206"/>
                    <a:pt x="5921" y="8252"/>
                    <a:pt x="7627" y="12689"/>
                  </a:cubicBezTo>
                  <a:cubicBezTo>
                    <a:pt x="7682" y="12879"/>
                    <a:pt x="7842" y="12979"/>
                    <a:pt x="7999" y="12979"/>
                  </a:cubicBezTo>
                  <a:cubicBezTo>
                    <a:pt x="8123" y="12979"/>
                    <a:pt x="8245" y="12916"/>
                    <a:pt x="8310" y="12786"/>
                  </a:cubicBezTo>
                  <a:cubicBezTo>
                    <a:pt x="9724" y="10592"/>
                    <a:pt x="11528" y="8642"/>
                    <a:pt x="13575" y="6985"/>
                  </a:cubicBezTo>
                  <a:cubicBezTo>
                    <a:pt x="15574" y="5278"/>
                    <a:pt x="17768" y="3767"/>
                    <a:pt x="19914" y="2207"/>
                  </a:cubicBezTo>
                  <a:cubicBezTo>
                    <a:pt x="20237" y="2005"/>
                    <a:pt x="20024" y="1501"/>
                    <a:pt x="19720" y="1501"/>
                  </a:cubicBezTo>
                  <a:cubicBezTo>
                    <a:pt x="19657" y="1501"/>
                    <a:pt x="19590" y="1523"/>
                    <a:pt x="19524" y="1573"/>
                  </a:cubicBezTo>
                  <a:cubicBezTo>
                    <a:pt x="15434" y="4454"/>
                    <a:pt x="10813" y="7513"/>
                    <a:pt x="8067" y="11762"/>
                  </a:cubicBezTo>
                  <a:lnTo>
                    <a:pt x="8067" y="11762"/>
                  </a:lnTo>
                  <a:cubicBezTo>
                    <a:pt x="6322" y="7508"/>
                    <a:pt x="3846" y="3569"/>
                    <a:pt x="802" y="110"/>
                  </a:cubicBezTo>
                  <a:cubicBezTo>
                    <a:pt x="725" y="33"/>
                    <a:pt x="638" y="1"/>
                    <a:pt x="553" y="1"/>
                  </a:cubicBezTo>
                  <a:close/>
                </a:path>
              </a:pathLst>
            </a:custGeom>
            <a:solidFill>
              <a:srgbClr val="795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206553" y="1255435"/>
              <a:ext cx="202024" cy="118581"/>
            </a:xfrm>
            <a:custGeom>
              <a:rect b="b" l="l" r="r" t="t"/>
              <a:pathLst>
                <a:path extrusionOk="0" h="6348" w="10815">
                  <a:moveTo>
                    <a:pt x="514" y="0"/>
                  </a:moveTo>
                  <a:cubicBezTo>
                    <a:pt x="252" y="0"/>
                    <a:pt x="1" y="378"/>
                    <a:pt x="221" y="672"/>
                  </a:cubicBezTo>
                  <a:cubicBezTo>
                    <a:pt x="1684" y="2574"/>
                    <a:pt x="3098" y="4475"/>
                    <a:pt x="4707" y="6230"/>
                  </a:cubicBezTo>
                  <a:cubicBezTo>
                    <a:pt x="4760" y="6311"/>
                    <a:pt x="4844" y="6347"/>
                    <a:pt x="4932" y="6347"/>
                  </a:cubicBezTo>
                  <a:cubicBezTo>
                    <a:pt x="5004" y="6347"/>
                    <a:pt x="5080" y="6323"/>
                    <a:pt x="5146" y="6279"/>
                  </a:cubicBezTo>
                  <a:cubicBezTo>
                    <a:pt x="7144" y="4817"/>
                    <a:pt x="8997" y="3061"/>
                    <a:pt x="10557" y="1160"/>
                  </a:cubicBezTo>
                  <a:cubicBezTo>
                    <a:pt x="10815" y="866"/>
                    <a:pt x="10573" y="488"/>
                    <a:pt x="10292" y="488"/>
                  </a:cubicBezTo>
                  <a:cubicBezTo>
                    <a:pt x="10200" y="488"/>
                    <a:pt x="10105" y="528"/>
                    <a:pt x="10021" y="624"/>
                  </a:cubicBezTo>
                  <a:cubicBezTo>
                    <a:pt x="8532" y="2392"/>
                    <a:pt x="6865" y="4027"/>
                    <a:pt x="5021" y="5444"/>
                  </a:cubicBezTo>
                  <a:lnTo>
                    <a:pt x="5021" y="5444"/>
                  </a:lnTo>
                  <a:cubicBezTo>
                    <a:pt x="3499" y="3719"/>
                    <a:pt x="2106" y="1950"/>
                    <a:pt x="758" y="136"/>
                  </a:cubicBezTo>
                  <a:cubicBezTo>
                    <a:pt x="686" y="40"/>
                    <a:pt x="599" y="0"/>
                    <a:pt x="514" y="0"/>
                  </a:cubicBezTo>
                  <a:close/>
                </a:path>
              </a:pathLst>
            </a:custGeom>
            <a:solidFill>
              <a:srgbClr val="795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147449" y="957620"/>
              <a:ext cx="322155" cy="233930"/>
            </a:xfrm>
            <a:custGeom>
              <a:rect b="b" l="l" r="r" t="t"/>
              <a:pathLst>
                <a:path extrusionOk="0" h="12523" w="17246">
                  <a:moveTo>
                    <a:pt x="16722" y="0"/>
                  </a:moveTo>
                  <a:cubicBezTo>
                    <a:pt x="16631" y="0"/>
                    <a:pt x="16535" y="40"/>
                    <a:pt x="16452" y="136"/>
                  </a:cubicBezTo>
                  <a:cubicBezTo>
                    <a:pt x="13403" y="3412"/>
                    <a:pt x="10482" y="6901"/>
                    <a:pt x="8798" y="11117"/>
                  </a:cubicBezTo>
                  <a:lnTo>
                    <a:pt x="8798" y="11117"/>
                  </a:lnTo>
                  <a:cubicBezTo>
                    <a:pt x="7929" y="9379"/>
                    <a:pt x="6845" y="7756"/>
                    <a:pt x="5579" y="6279"/>
                  </a:cubicBezTo>
                  <a:cubicBezTo>
                    <a:pt x="4068" y="4622"/>
                    <a:pt x="2508" y="3061"/>
                    <a:pt x="801" y="1550"/>
                  </a:cubicBezTo>
                  <a:cubicBezTo>
                    <a:pt x="724" y="1473"/>
                    <a:pt x="637" y="1441"/>
                    <a:pt x="553" y="1441"/>
                  </a:cubicBezTo>
                  <a:cubicBezTo>
                    <a:pt x="263" y="1441"/>
                    <a:pt x="1" y="1822"/>
                    <a:pt x="265" y="2086"/>
                  </a:cubicBezTo>
                  <a:lnTo>
                    <a:pt x="265" y="2135"/>
                  </a:lnTo>
                  <a:cubicBezTo>
                    <a:pt x="1874" y="3598"/>
                    <a:pt x="3483" y="5060"/>
                    <a:pt x="4897" y="6669"/>
                  </a:cubicBezTo>
                  <a:cubicBezTo>
                    <a:pt x="6359" y="8376"/>
                    <a:pt x="7578" y="10277"/>
                    <a:pt x="8505" y="12325"/>
                  </a:cubicBezTo>
                  <a:cubicBezTo>
                    <a:pt x="8564" y="12464"/>
                    <a:pt x="8681" y="12522"/>
                    <a:pt x="8805" y="12522"/>
                  </a:cubicBezTo>
                  <a:cubicBezTo>
                    <a:pt x="8984" y="12522"/>
                    <a:pt x="9178" y="12400"/>
                    <a:pt x="9236" y="12227"/>
                  </a:cubicBezTo>
                  <a:cubicBezTo>
                    <a:pt x="10747" y="7742"/>
                    <a:pt x="13819" y="4134"/>
                    <a:pt x="16988" y="672"/>
                  </a:cubicBezTo>
                  <a:cubicBezTo>
                    <a:pt x="17245" y="378"/>
                    <a:pt x="17003" y="0"/>
                    <a:pt x="16722" y="0"/>
                  </a:cubicBezTo>
                  <a:close/>
                </a:path>
              </a:pathLst>
            </a:custGeom>
            <a:solidFill>
              <a:srgbClr val="795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221982" y="893211"/>
              <a:ext cx="164907" cy="112547"/>
            </a:xfrm>
            <a:custGeom>
              <a:rect b="b" l="l" r="r" t="t"/>
              <a:pathLst>
                <a:path extrusionOk="0" h="6025" w="8828">
                  <a:moveTo>
                    <a:pt x="8308" y="0"/>
                  </a:moveTo>
                  <a:cubicBezTo>
                    <a:pt x="8188" y="0"/>
                    <a:pt x="8066" y="51"/>
                    <a:pt x="7976" y="171"/>
                  </a:cubicBezTo>
                  <a:cubicBezTo>
                    <a:pt x="6898" y="1788"/>
                    <a:pt x="5614" y="3239"/>
                    <a:pt x="4770" y="4982"/>
                  </a:cubicBezTo>
                  <a:lnTo>
                    <a:pt x="4770" y="4982"/>
                  </a:lnTo>
                  <a:cubicBezTo>
                    <a:pt x="3317" y="3510"/>
                    <a:pt x="2368" y="1596"/>
                    <a:pt x="809" y="171"/>
                  </a:cubicBezTo>
                  <a:cubicBezTo>
                    <a:pt x="740" y="112"/>
                    <a:pt x="662" y="87"/>
                    <a:pt x="586" y="87"/>
                  </a:cubicBezTo>
                  <a:cubicBezTo>
                    <a:pt x="286" y="87"/>
                    <a:pt x="1" y="474"/>
                    <a:pt x="273" y="708"/>
                  </a:cubicBezTo>
                  <a:cubicBezTo>
                    <a:pt x="1979" y="2219"/>
                    <a:pt x="2906" y="4364"/>
                    <a:pt x="4612" y="5924"/>
                  </a:cubicBezTo>
                  <a:cubicBezTo>
                    <a:pt x="4697" y="5988"/>
                    <a:pt x="4801" y="6024"/>
                    <a:pt x="4903" y="6024"/>
                  </a:cubicBezTo>
                  <a:cubicBezTo>
                    <a:pt x="5035" y="6024"/>
                    <a:pt x="5163" y="5964"/>
                    <a:pt x="5246" y="5827"/>
                  </a:cubicBezTo>
                  <a:cubicBezTo>
                    <a:pt x="6075" y="3877"/>
                    <a:pt x="7489" y="2316"/>
                    <a:pt x="8659" y="561"/>
                  </a:cubicBezTo>
                  <a:cubicBezTo>
                    <a:pt x="8828" y="258"/>
                    <a:pt x="8576" y="0"/>
                    <a:pt x="8308" y="0"/>
                  </a:cubicBezTo>
                  <a:close/>
                </a:path>
              </a:pathLst>
            </a:custGeom>
            <a:solidFill>
              <a:srgbClr val="795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164747" y="623229"/>
              <a:ext cx="229409" cy="160330"/>
            </a:xfrm>
            <a:custGeom>
              <a:rect b="b" l="l" r="r" t="t"/>
              <a:pathLst>
                <a:path extrusionOk="0" h="8583" w="12281">
                  <a:moveTo>
                    <a:pt x="11780" y="0"/>
                  </a:moveTo>
                  <a:cubicBezTo>
                    <a:pt x="11668" y="0"/>
                    <a:pt x="11555" y="57"/>
                    <a:pt x="11479" y="193"/>
                  </a:cubicBezTo>
                  <a:cubicBezTo>
                    <a:pt x="10198" y="2710"/>
                    <a:pt x="8530" y="5012"/>
                    <a:pt x="7402" y="7583"/>
                  </a:cubicBezTo>
                  <a:lnTo>
                    <a:pt x="7402" y="7583"/>
                  </a:lnTo>
                  <a:cubicBezTo>
                    <a:pt x="5043" y="5518"/>
                    <a:pt x="2966" y="3134"/>
                    <a:pt x="802" y="924"/>
                  </a:cubicBezTo>
                  <a:cubicBezTo>
                    <a:pt x="725" y="847"/>
                    <a:pt x="638" y="815"/>
                    <a:pt x="553" y="815"/>
                  </a:cubicBezTo>
                  <a:cubicBezTo>
                    <a:pt x="263" y="815"/>
                    <a:pt x="1" y="1196"/>
                    <a:pt x="265" y="1460"/>
                  </a:cubicBezTo>
                  <a:lnTo>
                    <a:pt x="314" y="1460"/>
                  </a:lnTo>
                  <a:cubicBezTo>
                    <a:pt x="2606" y="3801"/>
                    <a:pt x="4800" y="6336"/>
                    <a:pt x="7286" y="8481"/>
                  </a:cubicBezTo>
                  <a:cubicBezTo>
                    <a:pt x="7372" y="8550"/>
                    <a:pt x="7471" y="8583"/>
                    <a:pt x="7567" y="8583"/>
                  </a:cubicBezTo>
                  <a:cubicBezTo>
                    <a:pt x="7741" y="8583"/>
                    <a:pt x="7906" y="8475"/>
                    <a:pt x="7969" y="8286"/>
                  </a:cubicBezTo>
                  <a:cubicBezTo>
                    <a:pt x="9041" y="5556"/>
                    <a:pt x="10796" y="3167"/>
                    <a:pt x="12113" y="583"/>
                  </a:cubicBezTo>
                  <a:cubicBezTo>
                    <a:pt x="12281" y="280"/>
                    <a:pt x="12031" y="0"/>
                    <a:pt x="11780" y="0"/>
                  </a:cubicBezTo>
                  <a:close/>
                </a:path>
              </a:pathLst>
            </a:custGeom>
            <a:solidFill>
              <a:srgbClr val="795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226690" y="548677"/>
              <a:ext cx="100386" cy="80062"/>
            </a:xfrm>
            <a:custGeom>
              <a:rect b="b" l="l" r="r" t="t"/>
              <a:pathLst>
                <a:path extrusionOk="0" h="4286" w="5374">
                  <a:moveTo>
                    <a:pt x="4922" y="1"/>
                  </a:moveTo>
                  <a:cubicBezTo>
                    <a:pt x="4769" y="1"/>
                    <a:pt x="4614" y="86"/>
                    <a:pt x="4555" y="283"/>
                  </a:cubicBezTo>
                  <a:cubicBezTo>
                    <a:pt x="4329" y="1458"/>
                    <a:pt x="3768" y="2549"/>
                    <a:pt x="2950" y="3440"/>
                  </a:cubicBezTo>
                  <a:lnTo>
                    <a:pt x="2950" y="3440"/>
                  </a:lnTo>
                  <a:cubicBezTo>
                    <a:pt x="2202" y="2939"/>
                    <a:pt x="1462" y="2363"/>
                    <a:pt x="801" y="1746"/>
                  </a:cubicBezTo>
                  <a:cubicBezTo>
                    <a:pt x="724" y="1669"/>
                    <a:pt x="637" y="1637"/>
                    <a:pt x="553" y="1637"/>
                  </a:cubicBezTo>
                  <a:cubicBezTo>
                    <a:pt x="262" y="1637"/>
                    <a:pt x="0" y="2018"/>
                    <a:pt x="265" y="2282"/>
                  </a:cubicBezTo>
                  <a:lnTo>
                    <a:pt x="265" y="2331"/>
                  </a:lnTo>
                  <a:cubicBezTo>
                    <a:pt x="1045" y="3014"/>
                    <a:pt x="1922" y="3647"/>
                    <a:pt x="2800" y="4232"/>
                  </a:cubicBezTo>
                  <a:cubicBezTo>
                    <a:pt x="2856" y="4270"/>
                    <a:pt x="2919" y="4286"/>
                    <a:pt x="2983" y="4286"/>
                  </a:cubicBezTo>
                  <a:cubicBezTo>
                    <a:pt x="3088" y="4286"/>
                    <a:pt x="3197" y="4244"/>
                    <a:pt x="3287" y="4184"/>
                  </a:cubicBezTo>
                  <a:cubicBezTo>
                    <a:pt x="4311" y="3160"/>
                    <a:pt x="4994" y="1892"/>
                    <a:pt x="5286" y="478"/>
                  </a:cubicBezTo>
                  <a:cubicBezTo>
                    <a:pt x="5374" y="188"/>
                    <a:pt x="5149" y="1"/>
                    <a:pt x="4922" y="1"/>
                  </a:cubicBezTo>
                  <a:close/>
                </a:path>
              </a:pathLst>
            </a:custGeom>
            <a:solidFill>
              <a:srgbClr val="795A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 rot="1896387">
            <a:off x="2577209" y="484283"/>
            <a:ext cx="641184" cy="1198596"/>
            <a:chOff x="5883725" y="331803"/>
            <a:chExt cx="898004" cy="1731243"/>
          </a:xfrm>
        </p:grpSpPr>
        <p:sp>
          <p:nvSpPr>
            <p:cNvPr id="100" name="Google Shape;100;p1"/>
            <p:cNvSpPr/>
            <p:nvPr/>
          </p:nvSpPr>
          <p:spPr>
            <a:xfrm>
              <a:off x="5883725" y="331803"/>
              <a:ext cx="898004" cy="1460290"/>
            </a:xfrm>
            <a:custGeom>
              <a:rect b="b" l="l" r="r" t="t"/>
              <a:pathLst>
                <a:path extrusionOk="0" h="78174" w="48073">
                  <a:moveTo>
                    <a:pt x="20488" y="0"/>
                  </a:moveTo>
                  <a:cubicBezTo>
                    <a:pt x="15972" y="0"/>
                    <a:pt x="8525" y="19302"/>
                    <a:pt x="8337" y="22912"/>
                  </a:cubicBezTo>
                  <a:cubicBezTo>
                    <a:pt x="8732" y="22819"/>
                    <a:pt x="9239" y="22770"/>
                    <a:pt x="9805" y="22770"/>
                  </a:cubicBezTo>
                  <a:cubicBezTo>
                    <a:pt x="12519" y="22770"/>
                    <a:pt x="16590" y="23899"/>
                    <a:pt x="16187" y="26764"/>
                  </a:cubicBezTo>
                  <a:cubicBezTo>
                    <a:pt x="15985" y="28143"/>
                    <a:pt x="15223" y="28645"/>
                    <a:pt x="14222" y="28645"/>
                  </a:cubicBezTo>
                  <a:cubicBezTo>
                    <a:pt x="12075" y="28645"/>
                    <a:pt x="8834" y="26330"/>
                    <a:pt x="7703" y="25398"/>
                  </a:cubicBezTo>
                  <a:cubicBezTo>
                    <a:pt x="7606" y="28763"/>
                    <a:pt x="7508" y="31688"/>
                    <a:pt x="6777" y="35052"/>
                  </a:cubicBezTo>
                  <a:cubicBezTo>
                    <a:pt x="5753" y="40171"/>
                    <a:pt x="8679" y="38367"/>
                    <a:pt x="12238" y="41098"/>
                  </a:cubicBezTo>
                  <a:cubicBezTo>
                    <a:pt x="13944" y="42609"/>
                    <a:pt x="19015" y="48606"/>
                    <a:pt x="14480" y="48655"/>
                  </a:cubicBezTo>
                  <a:cubicBezTo>
                    <a:pt x="14447" y="48656"/>
                    <a:pt x="14413" y="48656"/>
                    <a:pt x="14379" y="48656"/>
                  </a:cubicBezTo>
                  <a:cubicBezTo>
                    <a:pt x="10944" y="48656"/>
                    <a:pt x="7138" y="43813"/>
                    <a:pt x="4193" y="42317"/>
                  </a:cubicBezTo>
                  <a:cubicBezTo>
                    <a:pt x="3754" y="44120"/>
                    <a:pt x="2730" y="51726"/>
                    <a:pt x="3413" y="53140"/>
                  </a:cubicBezTo>
                  <a:cubicBezTo>
                    <a:pt x="4534" y="55285"/>
                    <a:pt x="9166" y="56846"/>
                    <a:pt x="10824" y="59430"/>
                  </a:cubicBezTo>
                  <a:cubicBezTo>
                    <a:pt x="12416" y="61885"/>
                    <a:pt x="12231" y="62952"/>
                    <a:pt x="11252" y="62952"/>
                  </a:cubicBezTo>
                  <a:cubicBezTo>
                    <a:pt x="10462" y="62952"/>
                    <a:pt x="9156" y="62258"/>
                    <a:pt x="7850" y="61039"/>
                  </a:cubicBezTo>
                  <a:cubicBezTo>
                    <a:pt x="5997" y="59137"/>
                    <a:pt x="4388" y="57382"/>
                    <a:pt x="2097" y="56066"/>
                  </a:cubicBezTo>
                  <a:lnTo>
                    <a:pt x="1950" y="56163"/>
                  </a:lnTo>
                  <a:cubicBezTo>
                    <a:pt x="0" y="64646"/>
                    <a:pt x="10678" y="74788"/>
                    <a:pt x="17942" y="77567"/>
                  </a:cubicBezTo>
                  <a:lnTo>
                    <a:pt x="17845" y="77810"/>
                  </a:lnTo>
                  <a:cubicBezTo>
                    <a:pt x="19170" y="78054"/>
                    <a:pt x="20510" y="78173"/>
                    <a:pt x="21849" y="78173"/>
                  </a:cubicBezTo>
                  <a:cubicBezTo>
                    <a:pt x="25336" y="78173"/>
                    <a:pt x="28813" y="77362"/>
                    <a:pt x="31984" y="75811"/>
                  </a:cubicBezTo>
                  <a:cubicBezTo>
                    <a:pt x="36225" y="73812"/>
                    <a:pt x="48073" y="65963"/>
                    <a:pt x="43977" y="59625"/>
                  </a:cubicBezTo>
                  <a:lnTo>
                    <a:pt x="43977" y="59625"/>
                  </a:lnTo>
                  <a:cubicBezTo>
                    <a:pt x="41900" y="60331"/>
                    <a:pt x="38123" y="61710"/>
                    <a:pt x="35543" y="61710"/>
                  </a:cubicBezTo>
                  <a:cubicBezTo>
                    <a:pt x="35096" y="61710"/>
                    <a:pt x="34684" y="61669"/>
                    <a:pt x="34324" y="61575"/>
                  </a:cubicBezTo>
                  <a:cubicBezTo>
                    <a:pt x="28229" y="59868"/>
                    <a:pt x="37249" y="57333"/>
                    <a:pt x="39151" y="56894"/>
                  </a:cubicBezTo>
                  <a:cubicBezTo>
                    <a:pt x="43539" y="55822"/>
                    <a:pt x="46708" y="56017"/>
                    <a:pt x="46220" y="50800"/>
                  </a:cubicBezTo>
                  <a:cubicBezTo>
                    <a:pt x="45928" y="47387"/>
                    <a:pt x="45586" y="42512"/>
                    <a:pt x="43539" y="39440"/>
                  </a:cubicBezTo>
                  <a:cubicBezTo>
                    <a:pt x="40184" y="40398"/>
                    <a:pt x="36830" y="43099"/>
                    <a:pt x="33383" y="43099"/>
                  </a:cubicBezTo>
                  <a:cubicBezTo>
                    <a:pt x="33323" y="43099"/>
                    <a:pt x="33263" y="43098"/>
                    <a:pt x="33202" y="43097"/>
                  </a:cubicBezTo>
                  <a:cubicBezTo>
                    <a:pt x="33138" y="43098"/>
                    <a:pt x="33076" y="43098"/>
                    <a:pt x="33015" y="43098"/>
                  </a:cubicBezTo>
                  <a:cubicBezTo>
                    <a:pt x="26826" y="43098"/>
                    <a:pt x="34736" y="38263"/>
                    <a:pt x="36957" y="37539"/>
                  </a:cubicBezTo>
                  <a:cubicBezTo>
                    <a:pt x="38370" y="36856"/>
                    <a:pt x="42271" y="36807"/>
                    <a:pt x="43392" y="35783"/>
                  </a:cubicBezTo>
                  <a:cubicBezTo>
                    <a:pt x="44806" y="34467"/>
                    <a:pt x="43880" y="33541"/>
                    <a:pt x="43002" y="31542"/>
                  </a:cubicBezTo>
                  <a:cubicBezTo>
                    <a:pt x="41588" y="27690"/>
                    <a:pt x="39346" y="24082"/>
                    <a:pt x="37542" y="20328"/>
                  </a:cubicBezTo>
                  <a:cubicBezTo>
                    <a:pt x="35893" y="20848"/>
                    <a:pt x="30502" y="24456"/>
                    <a:pt x="28199" y="24456"/>
                  </a:cubicBezTo>
                  <a:cubicBezTo>
                    <a:pt x="27914" y="24456"/>
                    <a:pt x="27676" y="24401"/>
                    <a:pt x="27498" y="24277"/>
                  </a:cubicBezTo>
                  <a:cubicBezTo>
                    <a:pt x="23890" y="21937"/>
                    <a:pt x="35201" y="16964"/>
                    <a:pt x="36372" y="16135"/>
                  </a:cubicBezTo>
                  <a:cubicBezTo>
                    <a:pt x="35591" y="14331"/>
                    <a:pt x="33739" y="13063"/>
                    <a:pt x="32276" y="11698"/>
                  </a:cubicBezTo>
                  <a:cubicBezTo>
                    <a:pt x="30277" y="10041"/>
                    <a:pt x="28473" y="8188"/>
                    <a:pt x="26767" y="6286"/>
                  </a:cubicBezTo>
                  <a:cubicBezTo>
                    <a:pt x="25548" y="5019"/>
                    <a:pt x="22671" y="631"/>
                    <a:pt x="21014" y="95"/>
                  </a:cubicBezTo>
                  <a:cubicBezTo>
                    <a:pt x="20844" y="31"/>
                    <a:pt x="20668" y="0"/>
                    <a:pt x="20488" y="0"/>
                  </a:cubicBezTo>
                  <a:close/>
                </a:path>
              </a:pathLst>
            </a:custGeom>
            <a:solidFill>
              <a:srgbClr val="2B2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103701" y="483372"/>
              <a:ext cx="224478" cy="1579674"/>
            </a:xfrm>
            <a:custGeom>
              <a:rect b="b" l="l" r="r" t="t"/>
              <a:pathLst>
                <a:path extrusionOk="0" h="84565" w="12017">
                  <a:moveTo>
                    <a:pt x="8878" y="1"/>
                  </a:moveTo>
                  <a:cubicBezTo>
                    <a:pt x="8689" y="1"/>
                    <a:pt x="8506" y="123"/>
                    <a:pt x="8506" y="366"/>
                  </a:cubicBezTo>
                  <a:cubicBezTo>
                    <a:pt x="8750" y="3389"/>
                    <a:pt x="9189" y="6363"/>
                    <a:pt x="9579" y="9337"/>
                  </a:cubicBezTo>
                  <a:cubicBezTo>
                    <a:pt x="9920" y="12165"/>
                    <a:pt x="10164" y="15042"/>
                    <a:pt x="10359" y="17967"/>
                  </a:cubicBezTo>
                  <a:cubicBezTo>
                    <a:pt x="10749" y="23379"/>
                    <a:pt x="10944" y="28839"/>
                    <a:pt x="10847" y="34300"/>
                  </a:cubicBezTo>
                  <a:cubicBezTo>
                    <a:pt x="10700" y="45172"/>
                    <a:pt x="9530" y="56094"/>
                    <a:pt x="6702" y="66674"/>
                  </a:cubicBezTo>
                  <a:cubicBezTo>
                    <a:pt x="5093" y="72622"/>
                    <a:pt x="2899" y="78424"/>
                    <a:pt x="169" y="83982"/>
                  </a:cubicBezTo>
                  <a:cubicBezTo>
                    <a:pt x="1" y="84284"/>
                    <a:pt x="274" y="84564"/>
                    <a:pt x="523" y="84564"/>
                  </a:cubicBezTo>
                  <a:cubicBezTo>
                    <a:pt x="635" y="84564"/>
                    <a:pt x="743" y="84508"/>
                    <a:pt x="803" y="84372"/>
                  </a:cubicBezTo>
                  <a:lnTo>
                    <a:pt x="852" y="84372"/>
                  </a:lnTo>
                  <a:cubicBezTo>
                    <a:pt x="5776" y="74523"/>
                    <a:pt x="8750" y="63846"/>
                    <a:pt x="10261" y="52973"/>
                  </a:cubicBezTo>
                  <a:cubicBezTo>
                    <a:pt x="11675" y="42101"/>
                    <a:pt x="12017" y="31131"/>
                    <a:pt x="11285" y="20210"/>
                  </a:cubicBezTo>
                  <a:cubicBezTo>
                    <a:pt x="11139" y="16992"/>
                    <a:pt x="10895" y="13823"/>
                    <a:pt x="10505" y="10654"/>
                  </a:cubicBezTo>
                  <a:cubicBezTo>
                    <a:pt x="10115" y="7192"/>
                    <a:pt x="9579" y="3828"/>
                    <a:pt x="9286" y="366"/>
                  </a:cubicBezTo>
                  <a:cubicBezTo>
                    <a:pt x="9262" y="123"/>
                    <a:pt x="9067" y="1"/>
                    <a:pt x="8878" y="1"/>
                  </a:cubicBezTo>
                  <a:close/>
                </a:path>
              </a:pathLst>
            </a:custGeom>
            <a:solidFill>
              <a:srgbClr val="FB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125762" y="1565523"/>
              <a:ext cx="301252" cy="181532"/>
            </a:xfrm>
            <a:custGeom>
              <a:rect b="b" l="l" r="r" t="t"/>
              <a:pathLst>
                <a:path extrusionOk="0" h="9718" w="16127">
                  <a:moveTo>
                    <a:pt x="567" y="0"/>
                  </a:moveTo>
                  <a:cubicBezTo>
                    <a:pt x="281" y="0"/>
                    <a:pt x="0" y="276"/>
                    <a:pt x="207" y="552"/>
                  </a:cubicBezTo>
                  <a:cubicBezTo>
                    <a:pt x="2255" y="3379"/>
                    <a:pt x="4059" y="6402"/>
                    <a:pt x="5619" y="9523"/>
                  </a:cubicBezTo>
                  <a:cubicBezTo>
                    <a:pt x="5684" y="9653"/>
                    <a:pt x="5814" y="9718"/>
                    <a:pt x="5951" y="9718"/>
                  </a:cubicBezTo>
                  <a:cubicBezTo>
                    <a:pt x="6020" y="9718"/>
                    <a:pt x="6090" y="9701"/>
                    <a:pt x="6155" y="9669"/>
                  </a:cubicBezTo>
                  <a:cubicBezTo>
                    <a:pt x="9373" y="7524"/>
                    <a:pt x="13322" y="6402"/>
                    <a:pt x="15906" y="3282"/>
                  </a:cubicBezTo>
                  <a:cubicBezTo>
                    <a:pt x="16127" y="2988"/>
                    <a:pt x="15876" y="2610"/>
                    <a:pt x="15592" y="2610"/>
                  </a:cubicBezTo>
                  <a:cubicBezTo>
                    <a:pt x="15500" y="2610"/>
                    <a:pt x="15405" y="2650"/>
                    <a:pt x="15321" y="2746"/>
                  </a:cubicBezTo>
                  <a:cubicBezTo>
                    <a:pt x="12925" y="5705"/>
                    <a:pt x="9217" y="6809"/>
                    <a:pt x="6114" y="8761"/>
                  </a:cubicBezTo>
                  <a:lnTo>
                    <a:pt x="6114" y="8761"/>
                  </a:lnTo>
                  <a:cubicBezTo>
                    <a:pt x="4598" y="5772"/>
                    <a:pt x="2856" y="2877"/>
                    <a:pt x="890" y="162"/>
                  </a:cubicBezTo>
                  <a:cubicBezTo>
                    <a:pt x="804" y="47"/>
                    <a:pt x="685" y="0"/>
                    <a:pt x="567" y="0"/>
                  </a:cubicBezTo>
                  <a:close/>
                </a:path>
              </a:pathLst>
            </a:custGeom>
            <a:solidFill>
              <a:srgbClr val="FB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123763" y="1345174"/>
              <a:ext cx="378027" cy="242448"/>
            </a:xfrm>
            <a:custGeom>
              <a:rect b="b" l="l" r="r" t="t"/>
              <a:pathLst>
                <a:path extrusionOk="0" h="12979" w="20237">
                  <a:moveTo>
                    <a:pt x="553" y="1"/>
                  </a:moveTo>
                  <a:cubicBezTo>
                    <a:pt x="263" y="1"/>
                    <a:pt x="1" y="382"/>
                    <a:pt x="265" y="646"/>
                  </a:cubicBezTo>
                  <a:cubicBezTo>
                    <a:pt x="3434" y="4206"/>
                    <a:pt x="5921" y="8252"/>
                    <a:pt x="7627" y="12689"/>
                  </a:cubicBezTo>
                  <a:cubicBezTo>
                    <a:pt x="7682" y="12879"/>
                    <a:pt x="7842" y="12979"/>
                    <a:pt x="7999" y="12979"/>
                  </a:cubicBezTo>
                  <a:cubicBezTo>
                    <a:pt x="8123" y="12979"/>
                    <a:pt x="8245" y="12916"/>
                    <a:pt x="8310" y="12786"/>
                  </a:cubicBezTo>
                  <a:cubicBezTo>
                    <a:pt x="9724" y="10592"/>
                    <a:pt x="11528" y="8642"/>
                    <a:pt x="13575" y="6985"/>
                  </a:cubicBezTo>
                  <a:cubicBezTo>
                    <a:pt x="15574" y="5278"/>
                    <a:pt x="17768" y="3767"/>
                    <a:pt x="19914" y="2207"/>
                  </a:cubicBezTo>
                  <a:cubicBezTo>
                    <a:pt x="20237" y="2005"/>
                    <a:pt x="20024" y="1501"/>
                    <a:pt x="19720" y="1501"/>
                  </a:cubicBezTo>
                  <a:cubicBezTo>
                    <a:pt x="19657" y="1501"/>
                    <a:pt x="19590" y="1523"/>
                    <a:pt x="19524" y="1573"/>
                  </a:cubicBezTo>
                  <a:cubicBezTo>
                    <a:pt x="15434" y="4454"/>
                    <a:pt x="10813" y="7513"/>
                    <a:pt x="8067" y="11762"/>
                  </a:cubicBezTo>
                  <a:lnTo>
                    <a:pt x="8067" y="11762"/>
                  </a:lnTo>
                  <a:cubicBezTo>
                    <a:pt x="6322" y="7508"/>
                    <a:pt x="3846" y="3569"/>
                    <a:pt x="802" y="110"/>
                  </a:cubicBezTo>
                  <a:cubicBezTo>
                    <a:pt x="725" y="33"/>
                    <a:pt x="638" y="1"/>
                    <a:pt x="553" y="1"/>
                  </a:cubicBezTo>
                  <a:close/>
                </a:path>
              </a:pathLst>
            </a:custGeom>
            <a:solidFill>
              <a:srgbClr val="FB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206553" y="1255435"/>
              <a:ext cx="202024" cy="118581"/>
            </a:xfrm>
            <a:custGeom>
              <a:rect b="b" l="l" r="r" t="t"/>
              <a:pathLst>
                <a:path extrusionOk="0" h="6348" w="10815">
                  <a:moveTo>
                    <a:pt x="514" y="0"/>
                  </a:moveTo>
                  <a:cubicBezTo>
                    <a:pt x="252" y="0"/>
                    <a:pt x="1" y="378"/>
                    <a:pt x="221" y="672"/>
                  </a:cubicBezTo>
                  <a:cubicBezTo>
                    <a:pt x="1684" y="2574"/>
                    <a:pt x="3098" y="4475"/>
                    <a:pt x="4707" y="6230"/>
                  </a:cubicBezTo>
                  <a:cubicBezTo>
                    <a:pt x="4760" y="6311"/>
                    <a:pt x="4844" y="6347"/>
                    <a:pt x="4932" y="6347"/>
                  </a:cubicBezTo>
                  <a:cubicBezTo>
                    <a:pt x="5004" y="6347"/>
                    <a:pt x="5080" y="6323"/>
                    <a:pt x="5146" y="6279"/>
                  </a:cubicBezTo>
                  <a:cubicBezTo>
                    <a:pt x="7144" y="4817"/>
                    <a:pt x="8997" y="3061"/>
                    <a:pt x="10557" y="1160"/>
                  </a:cubicBezTo>
                  <a:cubicBezTo>
                    <a:pt x="10815" y="866"/>
                    <a:pt x="10573" y="488"/>
                    <a:pt x="10292" y="488"/>
                  </a:cubicBezTo>
                  <a:cubicBezTo>
                    <a:pt x="10200" y="488"/>
                    <a:pt x="10105" y="528"/>
                    <a:pt x="10021" y="624"/>
                  </a:cubicBezTo>
                  <a:cubicBezTo>
                    <a:pt x="8532" y="2392"/>
                    <a:pt x="6865" y="4027"/>
                    <a:pt x="5021" y="5444"/>
                  </a:cubicBezTo>
                  <a:lnTo>
                    <a:pt x="5021" y="5444"/>
                  </a:lnTo>
                  <a:cubicBezTo>
                    <a:pt x="3499" y="3719"/>
                    <a:pt x="2106" y="1950"/>
                    <a:pt x="758" y="136"/>
                  </a:cubicBezTo>
                  <a:cubicBezTo>
                    <a:pt x="686" y="40"/>
                    <a:pt x="599" y="0"/>
                    <a:pt x="514" y="0"/>
                  </a:cubicBezTo>
                  <a:close/>
                </a:path>
              </a:pathLst>
            </a:custGeom>
            <a:solidFill>
              <a:srgbClr val="FB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147449" y="957620"/>
              <a:ext cx="322155" cy="233930"/>
            </a:xfrm>
            <a:custGeom>
              <a:rect b="b" l="l" r="r" t="t"/>
              <a:pathLst>
                <a:path extrusionOk="0" h="12523" w="17246">
                  <a:moveTo>
                    <a:pt x="16722" y="0"/>
                  </a:moveTo>
                  <a:cubicBezTo>
                    <a:pt x="16631" y="0"/>
                    <a:pt x="16535" y="40"/>
                    <a:pt x="16452" y="136"/>
                  </a:cubicBezTo>
                  <a:cubicBezTo>
                    <a:pt x="13403" y="3412"/>
                    <a:pt x="10482" y="6901"/>
                    <a:pt x="8798" y="11117"/>
                  </a:cubicBezTo>
                  <a:lnTo>
                    <a:pt x="8798" y="11117"/>
                  </a:lnTo>
                  <a:cubicBezTo>
                    <a:pt x="7929" y="9379"/>
                    <a:pt x="6845" y="7756"/>
                    <a:pt x="5579" y="6279"/>
                  </a:cubicBezTo>
                  <a:cubicBezTo>
                    <a:pt x="4068" y="4622"/>
                    <a:pt x="2508" y="3061"/>
                    <a:pt x="801" y="1550"/>
                  </a:cubicBezTo>
                  <a:cubicBezTo>
                    <a:pt x="724" y="1473"/>
                    <a:pt x="637" y="1441"/>
                    <a:pt x="553" y="1441"/>
                  </a:cubicBezTo>
                  <a:cubicBezTo>
                    <a:pt x="263" y="1441"/>
                    <a:pt x="1" y="1822"/>
                    <a:pt x="265" y="2086"/>
                  </a:cubicBezTo>
                  <a:lnTo>
                    <a:pt x="265" y="2135"/>
                  </a:lnTo>
                  <a:cubicBezTo>
                    <a:pt x="1874" y="3598"/>
                    <a:pt x="3483" y="5060"/>
                    <a:pt x="4897" y="6669"/>
                  </a:cubicBezTo>
                  <a:cubicBezTo>
                    <a:pt x="6359" y="8376"/>
                    <a:pt x="7578" y="10277"/>
                    <a:pt x="8505" y="12325"/>
                  </a:cubicBezTo>
                  <a:cubicBezTo>
                    <a:pt x="8564" y="12464"/>
                    <a:pt x="8681" y="12522"/>
                    <a:pt x="8805" y="12522"/>
                  </a:cubicBezTo>
                  <a:cubicBezTo>
                    <a:pt x="8984" y="12522"/>
                    <a:pt x="9178" y="12400"/>
                    <a:pt x="9236" y="12227"/>
                  </a:cubicBezTo>
                  <a:cubicBezTo>
                    <a:pt x="10747" y="7742"/>
                    <a:pt x="13819" y="4134"/>
                    <a:pt x="16988" y="672"/>
                  </a:cubicBezTo>
                  <a:cubicBezTo>
                    <a:pt x="17245" y="378"/>
                    <a:pt x="17003" y="0"/>
                    <a:pt x="16722" y="0"/>
                  </a:cubicBezTo>
                  <a:close/>
                </a:path>
              </a:pathLst>
            </a:custGeom>
            <a:solidFill>
              <a:srgbClr val="FB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221982" y="893211"/>
              <a:ext cx="164907" cy="112547"/>
            </a:xfrm>
            <a:custGeom>
              <a:rect b="b" l="l" r="r" t="t"/>
              <a:pathLst>
                <a:path extrusionOk="0" h="6025" w="8828">
                  <a:moveTo>
                    <a:pt x="8308" y="0"/>
                  </a:moveTo>
                  <a:cubicBezTo>
                    <a:pt x="8188" y="0"/>
                    <a:pt x="8066" y="51"/>
                    <a:pt x="7976" y="171"/>
                  </a:cubicBezTo>
                  <a:cubicBezTo>
                    <a:pt x="6898" y="1788"/>
                    <a:pt x="5614" y="3239"/>
                    <a:pt x="4770" y="4982"/>
                  </a:cubicBezTo>
                  <a:lnTo>
                    <a:pt x="4770" y="4982"/>
                  </a:lnTo>
                  <a:cubicBezTo>
                    <a:pt x="3317" y="3510"/>
                    <a:pt x="2368" y="1596"/>
                    <a:pt x="809" y="171"/>
                  </a:cubicBezTo>
                  <a:cubicBezTo>
                    <a:pt x="740" y="112"/>
                    <a:pt x="662" y="87"/>
                    <a:pt x="586" y="87"/>
                  </a:cubicBezTo>
                  <a:cubicBezTo>
                    <a:pt x="286" y="87"/>
                    <a:pt x="1" y="474"/>
                    <a:pt x="273" y="708"/>
                  </a:cubicBezTo>
                  <a:cubicBezTo>
                    <a:pt x="1979" y="2219"/>
                    <a:pt x="2906" y="4364"/>
                    <a:pt x="4612" y="5924"/>
                  </a:cubicBezTo>
                  <a:cubicBezTo>
                    <a:pt x="4697" y="5988"/>
                    <a:pt x="4801" y="6024"/>
                    <a:pt x="4903" y="6024"/>
                  </a:cubicBezTo>
                  <a:cubicBezTo>
                    <a:pt x="5035" y="6024"/>
                    <a:pt x="5163" y="5964"/>
                    <a:pt x="5246" y="5827"/>
                  </a:cubicBezTo>
                  <a:cubicBezTo>
                    <a:pt x="6075" y="3877"/>
                    <a:pt x="7489" y="2316"/>
                    <a:pt x="8659" y="561"/>
                  </a:cubicBezTo>
                  <a:cubicBezTo>
                    <a:pt x="8828" y="258"/>
                    <a:pt x="8576" y="0"/>
                    <a:pt x="8308" y="0"/>
                  </a:cubicBezTo>
                  <a:close/>
                </a:path>
              </a:pathLst>
            </a:custGeom>
            <a:solidFill>
              <a:srgbClr val="FB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64747" y="623229"/>
              <a:ext cx="229409" cy="160330"/>
            </a:xfrm>
            <a:custGeom>
              <a:rect b="b" l="l" r="r" t="t"/>
              <a:pathLst>
                <a:path extrusionOk="0" h="8583" w="12281">
                  <a:moveTo>
                    <a:pt x="11780" y="0"/>
                  </a:moveTo>
                  <a:cubicBezTo>
                    <a:pt x="11668" y="0"/>
                    <a:pt x="11555" y="57"/>
                    <a:pt x="11479" y="193"/>
                  </a:cubicBezTo>
                  <a:cubicBezTo>
                    <a:pt x="10198" y="2710"/>
                    <a:pt x="8530" y="5012"/>
                    <a:pt x="7402" y="7583"/>
                  </a:cubicBezTo>
                  <a:lnTo>
                    <a:pt x="7402" y="7583"/>
                  </a:lnTo>
                  <a:cubicBezTo>
                    <a:pt x="5043" y="5518"/>
                    <a:pt x="2966" y="3134"/>
                    <a:pt x="802" y="924"/>
                  </a:cubicBezTo>
                  <a:cubicBezTo>
                    <a:pt x="725" y="847"/>
                    <a:pt x="638" y="815"/>
                    <a:pt x="553" y="815"/>
                  </a:cubicBezTo>
                  <a:cubicBezTo>
                    <a:pt x="263" y="815"/>
                    <a:pt x="1" y="1196"/>
                    <a:pt x="265" y="1460"/>
                  </a:cubicBezTo>
                  <a:lnTo>
                    <a:pt x="314" y="1460"/>
                  </a:lnTo>
                  <a:cubicBezTo>
                    <a:pt x="2606" y="3801"/>
                    <a:pt x="4800" y="6336"/>
                    <a:pt x="7286" y="8481"/>
                  </a:cubicBezTo>
                  <a:cubicBezTo>
                    <a:pt x="7372" y="8550"/>
                    <a:pt x="7471" y="8583"/>
                    <a:pt x="7567" y="8583"/>
                  </a:cubicBezTo>
                  <a:cubicBezTo>
                    <a:pt x="7741" y="8583"/>
                    <a:pt x="7906" y="8475"/>
                    <a:pt x="7969" y="8286"/>
                  </a:cubicBezTo>
                  <a:cubicBezTo>
                    <a:pt x="9041" y="5556"/>
                    <a:pt x="10796" y="3167"/>
                    <a:pt x="12113" y="583"/>
                  </a:cubicBezTo>
                  <a:cubicBezTo>
                    <a:pt x="12281" y="280"/>
                    <a:pt x="12031" y="0"/>
                    <a:pt x="11780" y="0"/>
                  </a:cubicBezTo>
                  <a:close/>
                </a:path>
              </a:pathLst>
            </a:custGeom>
            <a:solidFill>
              <a:srgbClr val="FB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226690" y="548677"/>
              <a:ext cx="100386" cy="80062"/>
            </a:xfrm>
            <a:custGeom>
              <a:rect b="b" l="l" r="r" t="t"/>
              <a:pathLst>
                <a:path extrusionOk="0" h="4286" w="5374">
                  <a:moveTo>
                    <a:pt x="4922" y="1"/>
                  </a:moveTo>
                  <a:cubicBezTo>
                    <a:pt x="4769" y="1"/>
                    <a:pt x="4614" y="86"/>
                    <a:pt x="4555" y="283"/>
                  </a:cubicBezTo>
                  <a:cubicBezTo>
                    <a:pt x="4329" y="1458"/>
                    <a:pt x="3768" y="2549"/>
                    <a:pt x="2950" y="3440"/>
                  </a:cubicBezTo>
                  <a:lnTo>
                    <a:pt x="2950" y="3440"/>
                  </a:lnTo>
                  <a:cubicBezTo>
                    <a:pt x="2202" y="2939"/>
                    <a:pt x="1462" y="2363"/>
                    <a:pt x="801" y="1746"/>
                  </a:cubicBezTo>
                  <a:cubicBezTo>
                    <a:pt x="724" y="1669"/>
                    <a:pt x="637" y="1637"/>
                    <a:pt x="553" y="1637"/>
                  </a:cubicBezTo>
                  <a:cubicBezTo>
                    <a:pt x="262" y="1637"/>
                    <a:pt x="0" y="2018"/>
                    <a:pt x="265" y="2282"/>
                  </a:cubicBezTo>
                  <a:lnTo>
                    <a:pt x="265" y="2331"/>
                  </a:lnTo>
                  <a:cubicBezTo>
                    <a:pt x="1045" y="3014"/>
                    <a:pt x="1922" y="3647"/>
                    <a:pt x="2800" y="4232"/>
                  </a:cubicBezTo>
                  <a:cubicBezTo>
                    <a:pt x="2856" y="4270"/>
                    <a:pt x="2919" y="4286"/>
                    <a:pt x="2983" y="4286"/>
                  </a:cubicBezTo>
                  <a:cubicBezTo>
                    <a:pt x="3088" y="4286"/>
                    <a:pt x="3197" y="4244"/>
                    <a:pt x="3287" y="4184"/>
                  </a:cubicBezTo>
                  <a:cubicBezTo>
                    <a:pt x="4311" y="3160"/>
                    <a:pt x="4994" y="1892"/>
                    <a:pt x="5286" y="478"/>
                  </a:cubicBezTo>
                  <a:cubicBezTo>
                    <a:pt x="5374" y="188"/>
                    <a:pt x="5149" y="1"/>
                    <a:pt x="4922" y="1"/>
                  </a:cubicBezTo>
                  <a:close/>
                </a:path>
              </a:pathLst>
            </a:custGeom>
            <a:solidFill>
              <a:srgbClr val="FB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/>
          </a:blip>
          <a:srcRect b="76363" l="51477" r="33434" t="0"/>
          <a:stretch/>
        </p:blipFill>
        <p:spPr>
          <a:xfrm rot="6421884">
            <a:off x="6140958" y="1879579"/>
            <a:ext cx="952848" cy="149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6">
            <a:alphaModFix/>
          </a:blip>
          <a:srcRect b="86778" l="69138" r="0" t="0"/>
          <a:stretch/>
        </p:blipFill>
        <p:spPr>
          <a:xfrm rot="8279946">
            <a:off x="6279584" y="3215257"/>
            <a:ext cx="1727093" cy="739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 rot="6033052">
            <a:off x="3767331" y="650123"/>
            <a:ext cx="1849654" cy="2735647"/>
          </a:xfrm>
          <a:custGeom>
            <a:rect b="b" l="l" r="r" t="t"/>
            <a:pathLst>
              <a:path extrusionOk="0" h="49878" w="36884">
                <a:moveTo>
                  <a:pt x="20494" y="1"/>
                </a:moveTo>
                <a:cubicBezTo>
                  <a:pt x="19459" y="1"/>
                  <a:pt x="18420" y="125"/>
                  <a:pt x="17396" y="376"/>
                </a:cubicBezTo>
                <a:cubicBezTo>
                  <a:pt x="14191" y="1194"/>
                  <a:pt x="11804" y="3188"/>
                  <a:pt x="9843" y="5739"/>
                </a:cubicBezTo>
                <a:cubicBezTo>
                  <a:pt x="7750" y="8551"/>
                  <a:pt x="4742" y="10545"/>
                  <a:pt x="2747" y="13488"/>
                </a:cubicBezTo>
                <a:cubicBezTo>
                  <a:pt x="1079" y="15973"/>
                  <a:pt x="0" y="18981"/>
                  <a:pt x="458" y="21924"/>
                </a:cubicBezTo>
                <a:cubicBezTo>
                  <a:pt x="883" y="24867"/>
                  <a:pt x="3107" y="27646"/>
                  <a:pt x="6017" y="28170"/>
                </a:cubicBezTo>
                <a:cubicBezTo>
                  <a:pt x="7161" y="28366"/>
                  <a:pt x="8338" y="28202"/>
                  <a:pt x="9483" y="28497"/>
                </a:cubicBezTo>
                <a:cubicBezTo>
                  <a:pt x="10595" y="28791"/>
                  <a:pt x="11739" y="29674"/>
                  <a:pt x="11674" y="30851"/>
                </a:cubicBezTo>
                <a:cubicBezTo>
                  <a:pt x="11641" y="31701"/>
                  <a:pt x="10987" y="32388"/>
                  <a:pt x="10464" y="33074"/>
                </a:cubicBezTo>
                <a:cubicBezTo>
                  <a:pt x="7684" y="36769"/>
                  <a:pt x="8665" y="42459"/>
                  <a:pt x="11902" y="45761"/>
                </a:cubicBezTo>
                <a:cubicBezTo>
                  <a:pt x="14724" y="48611"/>
                  <a:pt x="18811" y="49878"/>
                  <a:pt x="22841" y="49878"/>
                </a:cubicBezTo>
                <a:cubicBezTo>
                  <a:pt x="23481" y="49878"/>
                  <a:pt x="24120" y="49846"/>
                  <a:pt x="24753" y="49783"/>
                </a:cubicBezTo>
                <a:cubicBezTo>
                  <a:pt x="27500" y="49521"/>
                  <a:pt x="30214" y="48704"/>
                  <a:pt x="32437" y="47102"/>
                </a:cubicBezTo>
                <a:cubicBezTo>
                  <a:pt x="34660" y="45467"/>
                  <a:pt x="36328" y="42982"/>
                  <a:pt x="36590" y="40268"/>
                </a:cubicBezTo>
                <a:cubicBezTo>
                  <a:pt x="36884" y="37292"/>
                  <a:pt x="35511" y="34382"/>
                  <a:pt x="33810" y="31897"/>
                </a:cubicBezTo>
                <a:cubicBezTo>
                  <a:pt x="32110" y="29445"/>
                  <a:pt x="30017" y="27254"/>
                  <a:pt x="28481" y="24671"/>
                </a:cubicBezTo>
                <a:cubicBezTo>
                  <a:pt x="26976" y="22088"/>
                  <a:pt x="26061" y="18949"/>
                  <a:pt x="27009" y="16104"/>
                </a:cubicBezTo>
                <a:cubicBezTo>
                  <a:pt x="28088" y="12932"/>
                  <a:pt x="31293" y="10447"/>
                  <a:pt x="31064" y="7145"/>
                </a:cubicBezTo>
                <a:cubicBezTo>
                  <a:pt x="30933" y="5117"/>
                  <a:pt x="29494" y="3450"/>
                  <a:pt x="27859" y="2305"/>
                </a:cubicBezTo>
                <a:cubicBezTo>
                  <a:pt x="25660" y="785"/>
                  <a:pt x="23093" y="1"/>
                  <a:pt x="20494" y="1"/>
                </a:cubicBezTo>
                <a:close/>
              </a:path>
            </a:pathLst>
          </a:custGeom>
          <a:solidFill>
            <a:srgbClr val="FCF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4954185" y="3939902"/>
            <a:ext cx="23805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Hi thanks for watching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-nea</a:t>
            </a:r>
            <a:endParaRPr b="1"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6351700" y="774050"/>
            <a:ext cx="2549100" cy="1431900"/>
          </a:xfrm>
          <a:prstGeom prst="roundRect">
            <a:avLst>
              <a:gd fmla="val 16667" name="adj"/>
            </a:avLst>
          </a:prstGeom>
          <a:solidFill>
            <a:srgbClr val="DEFA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7022575" y="486127"/>
            <a:ext cx="1656080" cy="506547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6351700" y="1049150"/>
            <a:ext cx="26316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cifico"/>
                <a:ea typeface="Pacifico"/>
                <a:cs typeface="Pacifico"/>
                <a:sym typeface="Pacifico"/>
              </a:rPr>
              <a:t>Athena adalah Negara yang melaksanakan demokrasi pertama kali dan secara langsung 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urple pastel">
      <a:dk1>
        <a:srgbClr val="BC8AEC"/>
      </a:dk1>
      <a:lt1>
        <a:srgbClr val="FFFFFF"/>
      </a:lt1>
      <a:dk2>
        <a:srgbClr val="F2CEF0"/>
      </a:dk2>
      <a:lt2>
        <a:srgbClr val="BC8AEC"/>
      </a:lt2>
      <a:accent1>
        <a:srgbClr val="3A3D68"/>
      </a:accent1>
      <a:accent2>
        <a:srgbClr val="F2F0D5"/>
      </a:accent2>
      <a:accent3>
        <a:srgbClr val="3A3D68"/>
      </a:accent3>
      <a:accent4>
        <a:srgbClr val="F2EC9B"/>
      </a:accent4>
      <a:accent5>
        <a:srgbClr val="F2CEF0"/>
      </a:accent5>
      <a:accent6>
        <a:srgbClr val="BC8AEC"/>
      </a:accent6>
      <a:hlink>
        <a:srgbClr val="F2CEF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2020-12-26T13:33:09Z</dcterms:created>
  <dc:creator>ASUS</dc:creator>
</cp:coreProperties>
</file>