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1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6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4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55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0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80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0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73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6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3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83D7-8144-4881-B1CD-7CDD2AE99202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8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Applicatie</a:t>
            </a:r>
            <a:br>
              <a:rPr lang="nl-NL" dirty="0" smtClean="0"/>
            </a:br>
            <a:r>
              <a:rPr lang="nl-NL" dirty="0" err="1" smtClean="0"/>
              <a:t>Barroc</a:t>
            </a:r>
            <a:r>
              <a:rPr lang="nl-NL" dirty="0" smtClean="0"/>
              <a:t> IT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Tom </a:t>
            </a:r>
            <a:r>
              <a:rPr lang="nl-NL" dirty="0" err="1" smtClean="0"/>
              <a:t>Smitch</a:t>
            </a:r>
            <a:endParaRPr lang="nl-NL" dirty="0" smtClean="0"/>
          </a:p>
          <a:p>
            <a:r>
              <a:rPr lang="nl-NL" dirty="0" smtClean="0"/>
              <a:t>Steven Logghe</a:t>
            </a:r>
          </a:p>
          <a:p>
            <a:r>
              <a:rPr lang="nl-NL" dirty="0" err="1" smtClean="0"/>
              <a:t>Santino</a:t>
            </a:r>
            <a:r>
              <a:rPr lang="nl-NL" dirty="0" smtClean="0"/>
              <a:t> </a:t>
            </a:r>
            <a:r>
              <a:rPr lang="nl-NL" dirty="0" err="1" smtClean="0"/>
              <a:t>Bonora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744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 smtClean="0"/>
              <a:t>Loginscherm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04664"/>
            <a:ext cx="413787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67544" y="191683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Loginscherm als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Finance, Development en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Admin</a:t>
            </a:r>
            <a:r>
              <a:rPr lang="nl-NL" dirty="0" smtClean="0"/>
              <a:t> functie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5069695" y="37483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^^^^^^^^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52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Hoofdmenu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21" y="2884748"/>
            <a:ext cx="6389486" cy="51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67544" y="191683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4 tabbladen, </a:t>
            </a:r>
            <a:r>
              <a:rPr lang="nl-NL" dirty="0" err="1" smtClean="0"/>
              <a:t>Customers</a:t>
            </a:r>
            <a:r>
              <a:rPr lang="nl-NL" dirty="0" smtClean="0"/>
              <a:t>, </a:t>
            </a:r>
            <a:r>
              <a:rPr lang="nl-NL" dirty="0" err="1" smtClean="0"/>
              <a:t>Invoices</a:t>
            </a:r>
            <a:r>
              <a:rPr lang="nl-NL" dirty="0" smtClean="0"/>
              <a:t>, </a:t>
            </a:r>
            <a:r>
              <a:rPr lang="nl-NL" dirty="0" err="1" smtClean="0"/>
              <a:t>Projects</a:t>
            </a:r>
            <a:r>
              <a:rPr lang="nl-NL" dirty="0" smtClean="0"/>
              <a:t> en </a:t>
            </a:r>
            <a:r>
              <a:rPr lang="nl-NL" dirty="0" err="1" smtClean="0"/>
              <a:t>Appointments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Tabbladen kunnen onzichtbaar, onverwerkbaar zijn, </a:t>
            </a:r>
            <a:r>
              <a:rPr lang="nl-NL" dirty="0" err="1" smtClean="0"/>
              <a:t>afhangkelijk</a:t>
            </a:r>
            <a:r>
              <a:rPr lang="nl-NL" dirty="0" smtClean="0"/>
              <a:t> van afdeling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795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Toevoegen, wijzigen en verwijderen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72" y="1340768"/>
            <a:ext cx="2394371" cy="230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467544" y="19168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Toevoegen, verwijderen en verwijderen.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Printen</a:t>
            </a:r>
          </a:p>
        </p:txBody>
      </p:sp>
    </p:spTree>
    <p:extLst>
      <p:ext uri="{BB962C8B-B14F-4D97-AF65-F5344CB8AC3E}">
        <p14:creationId xmlns:p14="http://schemas.microsoft.com/office/powerpoint/2010/main" val="20643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Toevoegen, wijzigen en verwijderen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78" y="1268760"/>
            <a:ext cx="34645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467544" y="191683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Invulbare</a:t>
            </a:r>
            <a:r>
              <a:rPr lang="nl-NL" dirty="0" smtClean="0"/>
              <a:t> velden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Nodige vensters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Edit</a:t>
            </a:r>
            <a:r>
              <a:rPr lang="nl-NL" dirty="0" smtClean="0"/>
              <a:t> venster</a:t>
            </a:r>
          </a:p>
        </p:txBody>
      </p:sp>
    </p:spTree>
    <p:extLst>
      <p:ext uri="{BB962C8B-B14F-4D97-AF65-F5344CB8AC3E}">
        <p14:creationId xmlns:p14="http://schemas.microsoft.com/office/powerpoint/2010/main" val="360211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Facturen, projecten en afspraken</a:t>
            </a:r>
            <a:endParaRPr lang="nl-NL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2" y="4288945"/>
            <a:ext cx="82391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467544" y="19168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Selecteer klant voordat je </a:t>
            </a:r>
            <a:r>
              <a:rPr lang="nl-NL" dirty="0" err="1" smtClean="0"/>
              <a:t>toevoegd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mtClean="0"/>
              <a:t>Kalender</a:t>
            </a:r>
          </a:p>
        </p:txBody>
      </p:sp>
    </p:spTree>
    <p:extLst>
      <p:ext uri="{BB962C8B-B14F-4D97-AF65-F5344CB8AC3E}">
        <p14:creationId xmlns:p14="http://schemas.microsoft.com/office/powerpoint/2010/main" val="24056468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74</Words>
  <Application>Microsoft Office PowerPoint</Application>
  <PresentationFormat>Diavoorstelling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Applicatie Barroc IT</vt:lpstr>
      <vt:lpstr>Loginscherm</vt:lpstr>
      <vt:lpstr>Hoofdmenu</vt:lpstr>
      <vt:lpstr>Toevoegen, wijzigen en verwijderen</vt:lpstr>
      <vt:lpstr>Toevoegen, wijzigen en verwijderen</vt:lpstr>
      <vt:lpstr>Facturen, projecten en afspraken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Applicatie Barroc IT</dc:title>
  <dc:creator>Steven Logghe</dc:creator>
  <cp:lastModifiedBy>Steven Logghe</cp:lastModifiedBy>
  <cp:revision>7</cp:revision>
  <dcterms:created xsi:type="dcterms:W3CDTF">2015-11-06T10:36:03Z</dcterms:created>
  <dcterms:modified xsi:type="dcterms:W3CDTF">2015-11-06T11:35:13Z</dcterms:modified>
</cp:coreProperties>
</file>