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17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6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94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55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0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80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0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73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6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3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83D7-8144-4881-B1CD-7CDD2AE99202}" type="datetimeFigureOut">
              <a:rPr lang="nl-NL" smtClean="0"/>
              <a:t>10-11-2015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84D7-9D72-46C0-918F-0E8F6FA65D4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8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Applicatie</a:t>
            </a:r>
            <a:br>
              <a:rPr lang="nl-NL" dirty="0" smtClean="0"/>
            </a:br>
            <a:r>
              <a:rPr lang="nl-NL" dirty="0" err="1" smtClean="0"/>
              <a:t>Barroc</a:t>
            </a:r>
            <a:r>
              <a:rPr lang="nl-NL" dirty="0" smtClean="0"/>
              <a:t> IT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Tom </a:t>
            </a:r>
            <a:r>
              <a:rPr lang="nl-NL" dirty="0" smtClean="0"/>
              <a:t>Smits</a:t>
            </a:r>
            <a:endParaRPr lang="nl-NL" dirty="0" smtClean="0"/>
          </a:p>
          <a:p>
            <a:r>
              <a:rPr lang="nl-NL" dirty="0" smtClean="0"/>
              <a:t>Steven Logghe</a:t>
            </a:r>
          </a:p>
          <a:p>
            <a:r>
              <a:rPr lang="nl-NL" dirty="0" err="1" smtClean="0"/>
              <a:t>Santino</a:t>
            </a:r>
            <a:r>
              <a:rPr lang="nl-NL" dirty="0" smtClean="0"/>
              <a:t> </a:t>
            </a:r>
            <a:r>
              <a:rPr lang="nl-NL" dirty="0" err="1" smtClean="0"/>
              <a:t>Bonora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74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l-NL" dirty="0" smtClean="0"/>
              <a:t>Loginscherm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404664"/>
            <a:ext cx="413787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67544" y="191683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Loginscherm als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Finance, Development en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Administator</a:t>
            </a:r>
            <a:r>
              <a:rPr lang="nl-NL" dirty="0" smtClean="0"/>
              <a:t> </a:t>
            </a:r>
            <a:r>
              <a:rPr lang="nl-NL" dirty="0" smtClean="0"/>
              <a:t>functie</a:t>
            </a:r>
            <a:endParaRPr lang="nl-N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7042"/>
            <a:ext cx="4176464" cy="343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2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Hoofdmenu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21" y="2884748"/>
            <a:ext cx="6389486" cy="51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467544" y="191683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4 tabbladen, </a:t>
            </a:r>
            <a:r>
              <a:rPr lang="nl-NL" dirty="0" err="1" smtClean="0"/>
              <a:t>Customers</a:t>
            </a:r>
            <a:r>
              <a:rPr lang="nl-NL" dirty="0" smtClean="0"/>
              <a:t>, </a:t>
            </a:r>
            <a:r>
              <a:rPr lang="nl-NL" dirty="0" err="1" smtClean="0"/>
              <a:t>Invoices</a:t>
            </a:r>
            <a:r>
              <a:rPr lang="nl-NL" dirty="0" smtClean="0"/>
              <a:t>, </a:t>
            </a:r>
            <a:r>
              <a:rPr lang="nl-NL" dirty="0" err="1" smtClean="0"/>
              <a:t>Projects</a:t>
            </a:r>
            <a:r>
              <a:rPr lang="nl-NL" dirty="0" smtClean="0"/>
              <a:t> en </a:t>
            </a:r>
            <a:r>
              <a:rPr lang="nl-NL" dirty="0" err="1" smtClean="0"/>
              <a:t>Appointments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Tabbladen kunnen onzichtbaar, onverwerkbaar zijn, </a:t>
            </a:r>
            <a:r>
              <a:rPr lang="nl-NL" dirty="0" smtClean="0"/>
              <a:t>afhankelijk </a:t>
            </a:r>
            <a:r>
              <a:rPr lang="nl-NL" dirty="0" smtClean="0"/>
              <a:t>van afdeling </a:t>
            </a:r>
            <a:endParaRPr lang="nl-NL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21" y="2884748"/>
            <a:ext cx="6479886" cy="51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9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Toevoegen, wijzigen en verwijderen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72" y="1340768"/>
            <a:ext cx="2394371" cy="230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467544" y="19168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Toevoegen, verwijderen en verwijderen.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Printen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371" y="1340767"/>
            <a:ext cx="2394371" cy="239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1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Toevoegen, wijzigen en verwijderen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78" y="1268760"/>
            <a:ext cx="34645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467544" y="191683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Invulbare</a:t>
            </a:r>
            <a:r>
              <a:rPr lang="nl-NL" dirty="0" smtClean="0"/>
              <a:t> </a:t>
            </a:r>
            <a:r>
              <a:rPr lang="nl-NL" dirty="0" err="1" smtClean="0"/>
              <a:t>textboxen</a:t>
            </a:r>
            <a:r>
              <a:rPr lang="nl-NL" dirty="0" smtClean="0"/>
              <a:t> en </a:t>
            </a:r>
            <a:r>
              <a:rPr lang="nl-NL" dirty="0" err="1" smtClean="0"/>
              <a:t>dropdown</a:t>
            </a:r>
            <a:r>
              <a:rPr lang="nl-NL" dirty="0" smtClean="0"/>
              <a:t>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Verplichte </a:t>
            </a:r>
            <a:r>
              <a:rPr lang="nl-NL" dirty="0"/>
              <a:t>v</a:t>
            </a:r>
            <a:r>
              <a:rPr lang="nl-NL" dirty="0" smtClean="0"/>
              <a:t>elden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smtClean="0"/>
              <a:t>venster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978" y="1268760"/>
            <a:ext cx="34645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11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Facturen, projecten en afspraken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467544" y="191683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Selecteer klant voordat je </a:t>
            </a:r>
            <a:r>
              <a:rPr lang="nl-NL" dirty="0" smtClean="0"/>
              <a:t>toevoegt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Kalender optie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0" y="4419496"/>
            <a:ext cx="8964488" cy="156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6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77</Words>
  <Application>Microsoft Office PowerPoint</Application>
  <PresentationFormat>Diavoorstelling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Applicatie Barroc IT</vt:lpstr>
      <vt:lpstr>Loginscherm</vt:lpstr>
      <vt:lpstr>Hoofdmenu</vt:lpstr>
      <vt:lpstr>Toevoegen, wijzigen en verwijderen</vt:lpstr>
      <vt:lpstr>Toevoegen, wijzigen en verwijderen</vt:lpstr>
      <vt:lpstr>Facturen, projecten en afspraken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Applicatie Barroc IT</dc:title>
  <dc:creator>Steven Logghe</dc:creator>
  <cp:lastModifiedBy>Steven Logghe</cp:lastModifiedBy>
  <cp:revision>11</cp:revision>
  <dcterms:created xsi:type="dcterms:W3CDTF">2015-11-06T10:36:03Z</dcterms:created>
  <dcterms:modified xsi:type="dcterms:W3CDTF">2015-11-10T13:53:19Z</dcterms:modified>
</cp:coreProperties>
</file>