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56" r:id="rId5"/>
    <p:sldId id="264" r:id="rId6"/>
    <p:sldId id="265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750E65-ABC9-4A53-934B-77F52D9CEE29}" v="1445" dt="2022-01-16T20:47:48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913" autoAdjust="0"/>
  </p:normalViewPr>
  <p:slideViewPr>
    <p:cSldViewPr snapToGrid="0">
      <p:cViewPr varScale="1">
        <p:scale>
          <a:sx n="84" d="100"/>
          <a:sy n="84" d="100"/>
        </p:scale>
        <p:origin x="15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tooms,Teun T." userId="S::884573@fontys.nl::a33e73bb-6c85-4597-8357-cbb0d191265b" providerId="AD" clId="Web-{ACE8E89E-1AB6-4234-A13E-EAB8C3DDE867}"/>
    <pc:docChg chg="modSld">
      <pc:chgData name="Cortooms,Teun T." userId="S::884573@fontys.nl::a33e73bb-6c85-4597-8357-cbb0d191265b" providerId="AD" clId="Web-{ACE8E89E-1AB6-4234-A13E-EAB8C3DDE867}" dt="2022-01-15T20:40:14.561" v="11" actId="20577"/>
      <pc:docMkLst>
        <pc:docMk/>
      </pc:docMkLst>
      <pc:sldChg chg="addSp delSp modSp">
        <pc:chgData name="Cortooms,Teun T." userId="S::884573@fontys.nl::a33e73bb-6c85-4597-8357-cbb0d191265b" providerId="AD" clId="Web-{ACE8E89E-1AB6-4234-A13E-EAB8C3DDE867}" dt="2022-01-15T20:40:14.561" v="11" actId="20577"/>
        <pc:sldMkLst>
          <pc:docMk/>
          <pc:sldMk cId="3243330984" sldId="262"/>
        </pc:sldMkLst>
        <pc:spChg chg="mod">
          <ac:chgData name="Cortooms,Teun T." userId="S::884573@fontys.nl::a33e73bb-6c85-4597-8357-cbb0d191265b" providerId="AD" clId="Web-{ACE8E89E-1AB6-4234-A13E-EAB8C3DDE867}" dt="2022-01-15T20:40:04.467" v="5" actId="20577"/>
          <ac:spMkLst>
            <pc:docMk/>
            <pc:sldMk cId="3243330984" sldId="262"/>
            <ac:spMk id="2" creationId="{668677EF-0B1D-43FC-BC1E-0D8415C3381D}"/>
          </ac:spMkLst>
        </pc:spChg>
        <pc:spChg chg="del">
          <ac:chgData name="Cortooms,Teun T." userId="S::884573@fontys.nl::a33e73bb-6c85-4597-8357-cbb0d191265b" providerId="AD" clId="Web-{ACE8E89E-1AB6-4234-A13E-EAB8C3DDE867}" dt="2022-01-15T20:40:07.982" v="6"/>
          <ac:spMkLst>
            <pc:docMk/>
            <pc:sldMk cId="3243330984" sldId="262"/>
            <ac:spMk id="4" creationId="{C67FBDDF-1A3B-4C54-9FEC-5F842DEA43AC}"/>
          </ac:spMkLst>
        </pc:spChg>
        <pc:spChg chg="add mod">
          <ac:chgData name="Cortooms,Teun T." userId="S::884573@fontys.nl::a33e73bb-6c85-4597-8357-cbb0d191265b" providerId="AD" clId="Web-{ACE8E89E-1AB6-4234-A13E-EAB8C3DDE867}" dt="2022-01-15T20:40:14.561" v="11" actId="20577"/>
          <ac:spMkLst>
            <pc:docMk/>
            <pc:sldMk cId="3243330984" sldId="262"/>
            <ac:spMk id="5" creationId="{00EB5321-5815-4749-B088-9F6C504F656A}"/>
          </ac:spMkLst>
        </pc:spChg>
      </pc:sldChg>
    </pc:docChg>
  </pc:docChgLst>
  <pc:docChgLst>
    <pc:chgData clId="Web-{25F7B386-A983-4D45-9801-9ADA507D0EDD}"/>
    <pc:docChg chg="addSld">
      <pc:chgData name="" userId="" providerId="" clId="Web-{25F7B386-A983-4D45-9801-9ADA507D0EDD}" dt="2021-09-09T16:55:53.069" v="0"/>
      <pc:docMkLst>
        <pc:docMk/>
      </pc:docMkLst>
      <pc:sldChg chg="new">
        <pc:chgData name="" userId="" providerId="" clId="Web-{25F7B386-A983-4D45-9801-9ADA507D0EDD}" dt="2021-09-09T16:55:53.069" v="0"/>
        <pc:sldMkLst>
          <pc:docMk/>
          <pc:sldMk cId="2496824327" sldId="257"/>
        </pc:sldMkLst>
      </pc:sldChg>
    </pc:docChg>
  </pc:docChgLst>
  <pc:docChgLst>
    <pc:chgData name="Beerkens,Ruud R.J.M." userId="S::261073@student.fontys.nl::a2bf626d-5afd-483c-83f3-fd35fc850119" providerId="AD" clId="Web-{4E305602-C2FD-47A5-9853-3F76531E4A26}"/>
    <pc:docChg chg="modSld">
      <pc:chgData name="Beerkens,Ruud R.J.M." userId="S::261073@student.fontys.nl::a2bf626d-5afd-483c-83f3-fd35fc850119" providerId="AD" clId="Web-{4E305602-C2FD-47A5-9853-3F76531E4A26}" dt="2021-09-12T18:53:11.865" v="3" actId="20577"/>
      <pc:docMkLst>
        <pc:docMk/>
      </pc:docMkLst>
      <pc:sldChg chg="modSp">
        <pc:chgData name="Beerkens,Ruud R.J.M." userId="S::261073@student.fontys.nl::a2bf626d-5afd-483c-83f3-fd35fc850119" providerId="AD" clId="Web-{4E305602-C2FD-47A5-9853-3F76531E4A26}" dt="2021-09-12T18:53:11.865" v="3" actId="20577"/>
        <pc:sldMkLst>
          <pc:docMk/>
          <pc:sldMk cId="4116794316" sldId="259"/>
        </pc:sldMkLst>
        <pc:spChg chg="mod">
          <ac:chgData name="Beerkens,Ruud R.J.M." userId="S::261073@student.fontys.nl::a2bf626d-5afd-483c-83f3-fd35fc850119" providerId="AD" clId="Web-{4E305602-C2FD-47A5-9853-3F76531E4A26}" dt="2021-09-12T18:53:11.865" v="3" actId="20577"/>
          <ac:spMkLst>
            <pc:docMk/>
            <pc:sldMk cId="4116794316" sldId="259"/>
            <ac:spMk id="3" creationId="{550A46D5-EA02-49E8-A4A1-A90D9410357D}"/>
          </ac:spMkLst>
        </pc:spChg>
      </pc:sldChg>
    </pc:docChg>
  </pc:docChgLst>
  <pc:docChgLst>
    <pc:chgData name="Cortooms,Teun T." userId="S::884573@fontys.nl::a33e73bb-6c85-4597-8357-cbb0d191265b" providerId="AD" clId="Web-{3AAF9ABB-782F-4AC8-841C-EEF724C06CA3}"/>
    <pc:docChg chg="addSld modSld sldOrd">
      <pc:chgData name="Cortooms,Teun T." userId="S::884573@fontys.nl::a33e73bb-6c85-4597-8357-cbb0d191265b" providerId="AD" clId="Web-{3AAF9ABB-782F-4AC8-841C-EEF724C06CA3}" dt="2021-09-12T19:55:56.562" v="614" actId="14100"/>
      <pc:docMkLst>
        <pc:docMk/>
      </pc:docMkLst>
      <pc:sldChg chg="modSp modNotes">
        <pc:chgData name="Cortooms,Teun T." userId="S::884573@fontys.nl::a33e73bb-6c85-4597-8357-cbb0d191265b" providerId="AD" clId="Web-{3AAF9ABB-782F-4AC8-841C-EEF724C06CA3}" dt="2021-09-12T19:55:56.562" v="614" actId="14100"/>
        <pc:sldMkLst>
          <pc:docMk/>
          <pc:sldMk cId="2496824327" sldId="257"/>
        </pc:sldMkLst>
        <pc:spChg chg="mod">
          <ac:chgData name="Cortooms,Teun T." userId="S::884573@fontys.nl::a33e73bb-6c85-4597-8357-cbb0d191265b" providerId="AD" clId="Web-{3AAF9ABB-782F-4AC8-841C-EEF724C06CA3}" dt="2021-09-12T19:55:56.562" v="614" actId="14100"/>
          <ac:spMkLst>
            <pc:docMk/>
            <pc:sldMk cId="2496824327" sldId="257"/>
            <ac:spMk id="3" creationId="{7A9ABE84-9A29-4DCB-80BC-D562F0461969}"/>
          </ac:spMkLst>
        </pc:spChg>
      </pc:sldChg>
      <pc:sldChg chg="modSp ord">
        <pc:chgData name="Cortooms,Teun T." userId="S::884573@fontys.nl::a33e73bb-6c85-4597-8357-cbb0d191265b" providerId="AD" clId="Web-{3AAF9ABB-782F-4AC8-841C-EEF724C06CA3}" dt="2021-09-12T19:52:11.549" v="613"/>
        <pc:sldMkLst>
          <pc:docMk/>
          <pc:sldMk cId="4116794316" sldId="259"/>
        </pc:sldMkLst>
        <pc:spChg chg="mod">
          <ac:chgData name="Cortooms,Teun T." userId="S::884573@fontys.nl::a33e73bb-6c85-4597-8357-cbb0d191265b" providerId="AD" clId="Web-{3AAF9ABB-782F-4AC8-841C-EEF724C06CA3}" dt="2021-09-12T19:04:33.157" v="114" actId="20577"/>
          <ac:spMkLst>
            <pc:docMk/>
            <pc:sldMk cId="4116794316" sldId="259"/>
            <ac:spMk id="3" creationId="{550A46D5-EA02-49E8-A4A1-A90D9410357D}"/>
          </ac:spMkLst>
        </pc:spChg>
      </pc:sldChg>
      <pc:sldChg chg="modSp ord modNotes">
        <pc:chgData name="Cortooms,Teun T." userId="S::884573@fontys.nl::a33e73bb-6c85-4597-8357-cbb0d191265b" providerId="AD" clId="Web-{3AAF9ABB-782F-4AC8-841C-EEF724C06CA3}" dt="2021-09-12T19:51:34.109" v="612" actId="1076"/>
        <pc:sldMkLst>
          <pc:docMk/>
          <pc:sldMk cId="4081259811" sldId="261"/>
        </pc:sldMkLst>
        <pc:spChg chg="mod">
          <ac:chgData name="Cortooms,Teun T." userId="S::884573@fontys.nl::a33e73bb-6c85-4597-8357-cbb0d191265b" providerId="AD" clId="Web-{3AAF9ABB-782F-4AC8-841C-EEF724C06CA3}" dt="2021-09-12T19:51:23.218" v="608" actId="20577"/>
          <ac:spMkLst>
            <pc:docMk/>
            <pc:sldMk cId="4081259811" sldId="261"/>
            <ac:spMk id="3" creationId="{25D51264-6737-4A1F-B89B-DC95A99D48EE}"/>
          </ac:spMkLst>
        </pc:spChg>
        <pc:picChg chg="mod">
          <ac:chgData name="Cortooms,Teun T." userId="S::884573@fontys.nl::a33e73bb-6c85-4597-8357-cbb0d191265b" providerId="AD" clId="Web-{3AAF9ABB-782F-4AC8-841C-EEF724C06CA3}" dt="2021-09-12T19:51:31.484" v="611" actId="1076"/>
          <ac:picMkLst>
            <pc:docMk/>
            <pc:sldMk cId="4081259811" sldId="261"/>
            <ac:picMk id="4" creationId="{6E7D766B-CEDB-43C4-93E8-13D2F4505267}"/>
          </ac:picMkLst>
        </pc:picChg>
        <pc:picChg chg="mod">
          <ac:chgData name="Cortooms,Teun T." userId="S::884573@fontys.nl::a33e73bb-6c85-4597-8357-cbb0d191265b" providerId="AD" clId="Web-{3AAF9ABB-782F-4AC8-841C-EEF724C06CA3}" dt="2021-09-12T19:51:34.109" v="612" actId="1076"/>
          <ac:picMkLst>
            <pc:docMk/>
            <pc:sldMk cId="4081259811" sldId="261"/>
            <ac:picMk id="5" creationId="{467AA983-6EFA-43F4-B00C-300408480318}"/>
          </ac:picMkLst>
        </pc:picChg>
      </pc:sldChg>
      <pc:sldChg chg="addSp delSp modSp add mod replId setBg">
        <pc:chgData name="Cortooms,Teun T." userId="S::884573@fontys.nl::a33e73bb-6c85-4597-8357-cbb0d191265b" providerId="AD" clId="Web-{3AAF9ABB-782F-4AC8-841C-EEF724C06CA3}" dt="2021-09-12T19:43:12.580" v="582" actId="1076"/>
        <pc:sldMkLst>
          <pc:docMk/>
          <pc:sldMk cId="1305553372" sldId="265"/>
        </pc:sldMkLst>
        <pc:spChg chg="mod">
          <ac:chgData name="Cortooms,Teun T." userId="S::884573@fontys.nl::a33e73bb-6c85-4597-8357-cbb0d191265b" providerId="AD" clId="Web-{3AAF9ABB-782F-4AC8-841C-EEF724C06CA3}" dt="2021-09-12T19:43:12.580" v="582" actId="1076"/>
          <ac:spMkLst>
            <pc:docMk/>
            <pc:sldMk cId="1305553372" sldId="265"/>
            <ac:spMk id="2" creationId="{7F154292-E563-4A35-BC19-7969B29D6C03}"/>
          </ac:spMkLst>
        </pc:spChg>
        <pc:spChg chg="add del mod">
          <ac:chgData name="Cortooms,Teun T." userId="S::884573@fontys.nl::a33e73bb-6c85-4597-8357-cbb0d191265b" providerId="AD" clId="Web-{3AAF9ABB-782F-4AC8-841C-EEF724C06CA3}" dt="2021-09-12T19:42:54.156" v="581" actId="20577"/>
          <ac:spMkLst>
            <pc:docMk/>
            <pc:sldMk cId="1305553372" sldId="265"/>
            <ac:spMk id="3" creationId="{7A9ABE84-9A29-4DCB-80BC-D562F0461969}"/>
          </ac:spMkLst>
        </pc:spChg>
        <pc:spChg chg="add">
          <ac:chgData name="Cortooms,Teun T." userId="S::884573@fontys.nl::a33e73bb-6c85-4597-8357-cbb0d191265b" providerId="AD" clId="Web-{3AAF9ABB-782F-4AC8-841C-EEF724C06CA3}" dt="2021-09-12T19:40:30.038" v="560"/>
          <ac:spMkLst>
            <pc:docMk/>
            <pc:sldMk cId="1305553372" sldId="265"/>
            <ac:spMk id="8" creationId="{EDB4298B-514D-4087-BFCF-5E0B7C9A9979}"/>
          </ac:spMkLst>
        </pc:spChg>
        <pc:spChg chg="add del">
          <ac:chgData name="Cortooms,Teun T." userId="S::884573@fontys.nl::a33e73bb-6c85-4597-8357-cbb0d191265b" providerId="AD" clId="Web-{3AAF9ABB-782F-4AC8-841C-EEF724C06CA3}" dt="2021-09-12T19:40:30.022" v="559"/>
          <ac:spMkLst>
            <pc:docMk/>
            <pc:sldMk cId="1305553372" sldId="265"/>
            <ac:spMk id="9" creationId="{982413CC-69E6-4BDA-A88D-E4EF8F95B27D}"/>
          </ac:spMkLst>
        </pc:spChg>
        <pc:grpChg chg="add">
          <ac:chgData name="Cortooms,Teun T." userId="S::884573@fontys.nl::a33e73bb-6c85-4597-8357-cbb0d191265b" providerId="AD" clId="Web-{3AAF9ABB-782F-4AC8-841C-EEF724C06CA3}" dt="2021-09-12T19:40:30.038" v="560"/>
          <ac:grpSpMkLst>
            <pc:docMk/>
            <pc:sldMk cId="1305553372" sldId="265"/>
            <ac:grpSpMk id="10" creationId="{04250D78-05C1-41CC-8744-FF361296252F}"/>
          </ac:grpSpMkLst>
        </pc:grpChg>
        <pc:grpChg chg="add del">
          <ac:chgData name="Cortooms,Teun T." userId="S::884573@fontys.nl::a33e73bb-6c85-4597-8357-cbb0d191265b" providerId="AD" clId="Web-{3AAF9ABB-782F-4AC8-841C-EEF724C06CA3}" dt="2021-09-12T19:40:30.022" v="559"/>
          <ac:grpSpMkLst>
            <pc:docMk/>
            <pc:sldMk cId="1305553372" sldId="265"/>
            <ac:grpSpMk id="11" creationId="{4F1F7357-8633-4CE7-BF80-475EE8A2FAEA}"/>
          </ac:grpSpMkLst>
        </pc:grpChg>
        <pc:graphicFrameChg chg="add del">
          <ac:chgData name="Cortooms,Teun T." userId="S::884573@fontys.nl::a33e73bb-6c85-4597-8357-cbb0d191265b" providerId="AD" clId="Web-{3AAF9ABB-782F-4AC8-841C-EEF724C06CA3}" dt="2021-09-12T19:40:30.022" v="559"/>
          <ac:graphicFrameMkLst>
            <pc:docMk/>
            <pc:sldMk cId="1305553372" sldId="265"/>
            <ac:graphicFrameMk id="5" creationId="{2FCD37E8-75C8-45D5-96A7-159E11DD4CE9}"/>
          </ac:graphicFrameMkLst>
        </pc:graphicFrameChg>
      </pc:sldChg>
    </pc:docChg>
  </pc:docChgLst>
  <pc:docChgLst>
    <pc:chgData name="Cortooms,Teun T." userId="a33e73bb-6c85-4597-8357-cbb0d191265b" providerId="ADAL" clId="{74750E65-ABC9-4A53-934B-77F52D9CEE29}"/>
    <pc:docChg chg="undo custSel addSld delSld modSld sldOrd">
      <pc:chgData name="Cortooms,Teun T." userId="a33e73bb-6c85-4597-8357-cbb0d191265b" providerId="ADAL" clId="{74750E65-ABC9-4A53-934B-77F52D9CEE29}" dt="2022-01-16T20:47:57.871" v="1474" actId="20577"/>
      <pc:docMkLst>
        <pc:docMk/>
      </pc:docMkLst>
      <pc:sldChg chg="del">
        <pc:chgData name="Cortooms,Teun T." userId="a33e73bb-6c85-4597-8357-cbb0d191265b" providerId="ADAL" clId="{74750E65-ABC9-4A53-934B-77F52D9CEE29}" dt="2022-01-10T19:10:40.564" v="1" actId="47"/>
        <pc:sldMkLst>
          <pc:docMk/>
          <pc:sldMk cId="2496824327" sldId="257"/>
        </pc:sldMkLst>
      </pc:sldChg>
      <pc:sldChg chg="del">
        <pc:chgData name="Cortooms,Teun T." userId="a33e73bb-6c85-4597-8357-cbb0d191265b" providerId="ADAL" clId="{74750E65-ABC9-4A53-934B-77F52D9CEE29}" dt="2022-01-10T19:10:44.133" v="3" actId="47"/>
        <pc:sldMkLst>
          <pc:docMk/>
          <pc:sldMk cId="1427505634" sldId="258"/>
        </pc:sldMkLst>
      </pc:sldChg>
      <pc:sldChg chg="modSp mod">
        <pc:chgData name="Cortooms,Teun T." userId="a33e73bb-6c85-4597-8357-cbb0d191265b" providerId="ADAL" clId="{74750E65-ABC9-4A53-934B-77F52D9CEE29}" dt="2022-01-10T19:10:54.567" v="7" actId="6549"/>
        <pc:sldMkLst>
          <pc:docMk/>
          <pc:sldMk cId="4116794316" sldId="259"/>
        </pc:sldMkLst>
        <pc:spChg chg="mod">
          <ac:chgData name="Cortooms,Teun T." userId="a33e73bb-6c85-4597-8357-cbb0d191265b" providerId="ADAL" clId="{74750E65-ABC9-4A53-934B-77F52D9CEE29}" dt="2022-01-10T19:10:54.567" v="7" actId="6549"/>
          <ac:spMkLst>
            <pc:docMk/>
            <pc:sldMk cId="4116794316" sldId="259"/>
            <ac:spMk id="3" creationId="{550A46D5-EA02-49E8-A4A1-A90D9410357D}"/>
          </ac:spMkLst>
        </pc:spChg>
      </pc:sldChg>
      <pc:sldChg chg="del">
        <pc:chgData name="Cortooms,Teun T." userId="a33e73bb-6c85-4597-8357-cbb0d191265b" providerId="ADAL" clId="{74750E65-ABC9-4A53-934B-77F52D9CEE29}" dt="2022-01-10T19:10:38.818" v="0" actId="47"/>
        <pc:sldMkLst>
          <pc:docMk/>
          <pc:sldMk cId="3962257301" sldId="260"/>
        </pc:sldMkLst>
      </pc:sldChg>
      <pc:sldChg chg="del">
        <pc:chgData name="Cortooms,Teun T." userId="a33e73bb-6c85-4597-8357-cbb0d191265b" providerId="ADAL" clId="{74750E65-ABC9-4A53-934B-77F52D9CEE29}" dt="2022-01-10T19:10:41.911" v="2" actId="47"/>
        <pc:sldMkLst>
          <pc:docMk/>
          <pc:sldMk cId="4081259811" sldId="261"/>
        </pc:sldMkLst>
      </pc:sldChg>
      <pc:sldChg chg="addSp delSp modSp mod modNotesTx">
        <pc:chgData name="Cortooms,Teun T." userId="a33e73bb-6c85-4597-8357-cbb0d191265b" providerId="ADAL" clId="{74750E65-ABC9-4A53-934B-77F52D9CEE29}" dt="2022-01-16T20:47:39.403" v="1463" actId="20577"/>
        <pc:sldMkLst>
          <pc:docMk/>
          <pc:sldMk cId="3243330984" sldId="262"/>
        </pc:sldMkLst>
        <pc:spChg chg="mod">
          <ac:chgData name="Cortooms,Teun T." userId="a33e73bb-6c85-4597-8357-cbb0d191265b" providerId="ADAL" clId="{74750E65-ABC9-4A53-934B-77F52D9CEE29}" dt="2022-01-10T19:11:44.113" v="72" actId="20577"/>
          <ac:spMkLst>
            <pc:docMk/>
            <pc:sldMk cId="3243330984" sldId="262"/>
            <ac:spMk id="2" creationId="{668677EF-0B1D-43FC-BC1E-0D8415C3381D}"/>
          </ac:spMkLst>
        </pc:spChg>
        <pc:spChg chg="add mod">
          <ac:chgData name="Cortooms,Teun T." userId="a33e73bb-6c85-4597-8357-cbb0d191265b" providerId="ADAL" clId="{74750E65-ABC9-4A53-934B-77F52D9CEE29}" dt="2022-01-10T19:30:58.616" v="802" actId="20577"/>
          <ac:spMkLst>
            <pc:docMk/>
            <pc:sldMk cId="3243330984" sldId="262"/>
            <ac:spMk id="4" creationId="{C67FBDDF-1A3B-4C54-9FEC-5F842DEA43AC}"/>
          </ac:spMkLst>
        </pc:spChg>
        <pc:spChg chg="mod">
          <ac:chgData name="Cortooms,Teun T." userId="a33e73bb-6c85-4597-8357-cbb0d191265b" providerId="ADAL" clId="{74750E65-ABC9-4A53-934B-77F52D9CEE29}" dt="2022-01-16T20:20:30.688" v="1445" actId="1076"/>
          <ac:spMkLst>
            <pc:docMk/>
            <pc:sldMk cId="3243330984" sldId="262"/>
            <ac:spMk id="5" creationId="{00EB5321-5815-4749-B088-9F6C504F656A}"/>
          </ac:spMkLst>
        </pc:spChg>
        <pc:picChg chg="del">
          <ac:chgData name="Cortooms,Teun T." userId="a33e73bb-6c85-4597-8357-cbb0d191265b" providerId="ADAL" clId="{74750E65-ABC9-4A53-934B-77F52D9CEE29}" dt="2022-01-10T19:11:05.999" v="9" actId="478"/>
          <ac:picMkLst>
            <pc:docMk/>
            <pc:sldMk cId="3243330984" sldId="262"/>
            <ac:picMk id="5" creationId="{F25BA026-3E63-4F59-B84D-6A355AC1C33D}"/>
          </ac:picMkLst>
        </pc:picChg>
        <pc:picChg chg="del">
          <ac:chgData name="Cortooms,Teun T." userId="a33e73bb-6c85-4597-8357-cbb0d191265b" providerId="ADAL" clId="{74750E65-ABC9-4A53-934B-77F52D9CEE29}" dt="2022-01-10T19:11:06.448" v="10" actId="478"/>
          <ac:picMkLst>
            <pc:docMk/>
            <pc:sldMk cId="3243330984" sldId="262"/>
            <ac:picMk id="36" creationId="{593EB61A-68D6-4EE8-ABFC-C79BAB2A3D39}"/>
          </ac:picMkLst>
        </pc:picChg>
        <pc:picChg chg="del">
          <ac:chgData name="Cortooms,Teun T." userId="a33e73bb-6c85-4597-8357-cbb0d191265b" providerId="ADAL" clId="{74750E65-ABC9-4A53-934B-77F52D9CEE29}" dt="2022-01-10T19:11:07.979" v="11" actId="478"/>
          <ac:picMkLst>
            <pc:docMk/>
            <pc:sldMk cId="3243330984" sldId="262"/>
            <ac:picMk id="57" creationId="{72F46DE4-1F06-420B-8964-A09F571F5B65}"/>
          </ac:picMkLst>
        </pc:picChg>
        <pc:picChg chg="del">
          <ac:chgData name="Cortooms,Teun T." userId="a33e73bb-6c85-4597-8357-cbb0d191265b" providerId="ADAL" clId="{74750E65-ABC9-4A53-934B-77F52D9CEE29}" dt="2022-01-10T19:11:05.593" v="8" actId="478"/>
          <ac:picMkLst>
            <pc:docMk/>
            <pc:sldMk cId="3243330984" sldId="262"/>
            <ac:picMk id="59" creationId="{B41AB2D2-EDFA-41D2-8643-46E68250CF9B}"/>
          </ac:picMkLst>
        </pc:picChg>
      </pc:sldChg>
      <pc:sldChg chg="del">
        <pc:chgData name="Cortooms,Teun T." userId="a33e73bb-6c85-4597-8357-cbb0d191265b" providerId="ADAL" clId="{74750E65-ABC9-4A53-934B-77F52D9CEE29}" dt="2022-01-10T19:10:45.535" v="4" actId="47"/>
        <pc:sldMkLst>
          <pc:docMk/>
          <pc:sldMk cId="466900202" sldId="263"/>
        </pc:sldMkLst>
      </pc:sldChg>
      <pc:sldChg chg="modSp mod ord modNotesTx">
        <pc:chgData name="Cortooms,Teun T." userId="a33e73bb-6c85-4597-8357-cbb0d191265b" providerId="ADAL" clId="{74750E65-ABC9-4A53-934B-77F52D9CEE29}" dt="2022-01-16T20:47:57.871" v="1474" actId="20577"/>
        <pc:sldMkLst>
          <pc:docMk/>
          <pc:sldMk cId="3939037913" sldId="264"/>
        </pc:sldMkLst>
        <pc:spChg chg="mod">
          <ac:chgData name="Cortooms,Teun T." userId="a33e73bb-6c85-4597-8357-cbb0d191265b" providerId="ADAL" clId="{74750E65-ABC9-4A53-934B-77F52D9CEE29}" dt="2022-01-10T19:58:46.016" v="808" actId="20577"/>
          <ac:spMkLst>
            <pc:docMk/>
            <pc:sldMk cId="3939037913" sldId="264"/>
            <ac:spMk id="2" creationId="{C855A00F-2EA3-4CE6-B596-2A6BDEE9758B}"/>
          </ac:spMkLst>
        </pc:spChg>
        <pc:spChg chg="mod">
          <ac:chgData name="Cortooms,Teun T." userId="a33e73bb-6c85-4597-8357-cbb0d191265b" providerId="ADAL" clId="{74750E65-ABC9-4A53-934B-77F52D9CEE29}" dt="2022-01-16T20:41:52.898" v="1450" actId="20577"/>
          <ac:spMkLst>
            <pc:docMk/>
            <pc:sldMk cId="3939037913" sldId="264"/>
            <ac:spMk id="3" creationId="{DA492970-8090-42E3-BA56-7AFC02FFC18D}"/>
          </ac:spMkLst>
        </pc:spChg>
      </pc:sldChg>
      <pc:sldChg chg="addSp modSp mod ord modNotesTx">
        <pc:chgData name="Cortooms,Teun T." userId="a33e73bb-6c85-4597-8357-cbb0d191265b" providerId="ADAL" clId="{74750E65-ABC9-4A53-934B-77F52D9CEE29}" dt="2022-01-16T20:47:34.979" v="1456" actId="20577"/>
        <pc:sldMkLst>
          <pc:docMk/>
          <pc:sldMk cId="1305553372" sldId="265"/>
        </pc:sldMkLst>
        <pc:spChg chg="mod">
          <ac:chgData name="Cortooms,Teun T." userId="a33e73bb-6c85-4597-8357-cbb0d191265b" providerId="ADAL" clId="{74750E65-ABC9-4A53-934B-77F52D9CEE29}" dt="2022-01-10T21:02:24.666" v="1098" actId="1036"/>
          <ac:spMkLst>
            <pc:docMk/>
            <pc:sldMk cId="1305553372" sldId="265"/>
            <ac:spMk id="2" creationId="{7F154292-E563-4A35-BC19-7969B29D6C03}"/>
          </ac:spMkLst>
        </pc:spChg>
        <pc:spChg chg="mod">
          <ac:chgData name="Cortooms,Teun T." userId="a33e73bb-6c85-4597-8357-cbb0d191265b" providerId="ADAL" clId="{74750E65-ABC9-4A53-934B-77F52D9CEE29}" dt="2022-01-16T20:13:28.982" v="1295" actId="5793"/>
          <ac:spMkLst>
            <pc:docMk/>
            <pc:sldMk cId="1305553372" sldId="265"/>
            <ac:spMk id="3" creationId="{7A9ABE84-9A29-4DCB-80BC-D562F0461969}"/>
          </ac:spMkLst>
        </pc:spChg>
        <pc:spChg chg="add mod">
          <ac:chgData name="Cortooms,Teun T." userId="a33e73bb-6c85-4597-8357-cbb0d191265b" providerId="ADAL" clId="{74750E65-ABC9-4A53-934B-77F52D9CEE29}" dt="2022-01-16T19:51:49.349" v="1285" actId="21"/>
          <ac:spMkLst>
            <pc:docMk/>
            <pc:sldMk cId="1305553372" sldId="265"/>
            <ac:spMk id="32" creationId="{4A31D254-5540-4B71-B37F-2D861DD3FF92}"/>
          </ac:spMkLst>
        </pc:spChg>
      </pc:sldChg>
      <pc:sldChg chg="new del">
        <pc:chgData name="Cortooms,Teun T." userId="a33e73bb-6c85-4597-8357-cbb0d191265b" providerId="ADAL" clId="{74750E65-ABC9-4A53-934B-77F52D9CEE29}" dt="2022-01-10T21:02:47.026" v="1106" actId="680"/>
        <pc:sldMkLst>
          <pc:docMk/>
          <pc:sldMk cId="2208300514" sldId="266"/>
        </pc:sldMkLst>
      </pc:sldChg>
      <pc:sldChg chg="new del">
        <pc:chgData name="Cortooms,Teun T." userId="a33e73bb-6c85-4597-8357-cbb0d191265b" providerId="ADAL" clId="{74750E65-ABC9-4A53-934B-77F52D9CEE29}" dt="2022-01-10T20:58:59.920" v="1035" actId="680"/>
        <pc:sldMkLst>
          <pc:docMk/>
          <pc:sldMk cId="4084784433" sldId="266"/>
        </pc:sldMkLst>
      </pc:sldChg>
    </pc:docChg>
  </pc:docChgLst>
  <pc:docChgLst>
    <pc:chgData name="Cortooms,Teun T." userId="S::884573@fontys.nl::a33e73bb-6c85-4597-8357-cbb0d191265b" providerId="AD" clId="Web-{25F7B386-A983-4D45-9801-9ADA507D0EDD}"/>
    <pc:docChg chg="addSld delSld modSld sldOrd addMainMaster delMainMaster">
      <pc:chgData name="Cortooms,Teun T." userId="S::884573@fontys.nl::a33e73bb-6c85-4597-8357-cbb0d191265b" providerId="AD" clId="Web-{25F7B386-A983-4D45-9801-9ADA507D0EDD}" dt="2021-09-09T20:13:02.295" v="745" actId="20577"/>
      <pc:docMkLst>
        <pc:docMk/>
      </pc:docMkLst>
      <pc:sldChg chg="modSp mod modClrScheme chgLayout">
        <pc:chgData name="Cortooms,Teun T." userId="S::884573@fontys.nl::a33e73bb-6c85-4597-8357-cbb0d191265b" providerId="AD" clId="Web-{25F7B386-A983-4D45-9801-9ADA507D0EDD}" dt="2021-09-09T19:43:43.414" v="593"/>
        <pc:sldMkLst>
          <pc:docMk/>
          <pc:sldMk cId="3351439039" sldId="256"/>
        </pc:sldMkLst>
        <pc:spChg chg="mod ord">
          <ac:chgData name="Cortooms,Teun T." userId="S::884573@fontys.nl::a33e73bb-6c85-4597-8357-cbb0d191265b" providerId="AD" clId="Web-{25F7B386-A983-4D45-9801-9ADA507D0EDD}" dt="2021-09-09T19:43:43.414" v="593"/>
          <ac:spMkLst>
            <pc:docMk/>
            <pc:sldMk cId="3351439039" sldId="256"/>
            <ac:spMk id="2" creationId="{00000000-0000-0000-0000-000000000000}"/>
          </ac:spMkLst>
        </pc:spChg>
        <pc:spChg chg="mod ord">
          <ac:chgData name="Cortooms,Teun T." userId="S::884573@fontys.nl::a33e73bb-6c85-4597-8357-cbb0d191265b" providerId="AD" clId="Web-{25F7B386-A983-4D45-9801-9ADA507D0EDD}" dt="2021-09-09T19:43:43.414" v="593"/>
          <ac:spMkLst>
            <pc:docMk/>
            <pc:sldMk cId="3351439039" sldId="256"/>
            <ac:spMk id="3" creationId="{00000000-0000-0000-0000-000000000000}"/>
          </ac:spMkLst>
        </pc:spChg>
      </pc:sldChg>
      <pc:sldChg chg="modSp mod ord modClrScheme chgLayout">
        <pc:chgData name="Cortooms,Teun T." userId="S::884573@fontys.nl::a33e73bb-6c85-4597-8357-cbb0d191265b" providerId="AD" clId="Web-{25F7B386-A983-4D45-9801-9ADA507D0EDD}" dt="2021-09-09T19:47:32.214" v="654" actId="14100"/>
        <pc:sldMkLst>
          <pc:docMk/>
          <pc:sldMk cId="2496824327" sldId="257"/>
        </pc:sldMkLst>
        <pc:spChg chg="mod ord">
          <ac:chgData name="Cortooms,Teun T." userId="S::884573@fontys.nl::a33e73bb-6c85-4597-8357-cbb0d191265b" providerId="AD" clId="Web-{25F7B386-A983-4D45-9801-9ADA507D0EDD}" dt="2021-09-09T19:43:43.414" v="593"/>
          <ac:spMkLst>
            <pc:docMk/>
            <pc:sldMk cId="2496824327" sldId="257"/>
            <ac:spMk id="2" creationId="{7F154292-E563-4A35-BC19-7969B29D6C03}"/>
          </ac:spMkLst>
        </pc:spChg>
        <pc:spChg chg="mod ord">
          <ac:chgData name="Cortooms,Teun T." userId="S::884573@fontys.nl::a33e73bb-6c85-4597-8357-cbb0d191265b" providerId="AD" clId="Web-{25F7B386-A983-4D45-9801-9ADA507D0EDD}" dt="2021-09-09T19:47:32.214" v="654" actId="14100"/>
          <ac:spMkLst>
            <pc:docMk/>
            <pc:sldMk cId="2496824327" sldId="257"/>
            <ac:spMk id="3" creationId="{7A9ABE84-9A29-4DCB-80BC-D562F0461969}"/>
          </ac:spMkLst>
        </pc:spChg>
      </pc:sldChg>
      <pc:sldChg chg="modSp new mod modClrScheme chgLayout">
        <pc:chgData name="Cortooms,Teun T." userId="S::884573@fontys.nl::a33e73bb-6c85-4597-8357-cbb0d191265b" providerId="AD" clId="Web-{25F7B386-A983-4D45-9801-9ADA507D0EDD}" dt="2021-09-09T19:43:43.414" v="593"/>
        <pc:sldMkLst>
          <pc:docMk/>
          <pc:sldMk cId="1427505634" sldId="258"/>
        </pc:sldMkLst>
        <pc:spChg chg="mod ord">
          <ac:chgData name="Cortooms,Teun T." userId="S::884573@fontys.nl::a33e73bb-6c85-4597-8357-cbb0d191265b" providerId="AD" clId="Web-{25F7B386-A983-4D45-9801-9ADA507D0EDD}" dt="2021-09-09T19:43:43.414" v="593"/>
          <ac:spMkLst>
            <pc:docMk/>
            <pc:sldMk cId="1427505634" sldId="258"/>
            <ac:spMk id="2" creationId="{DEC44208-8DAC-496B-A59D-97C1F23F0E09}"/>
          </ac:spMkLst>
        </pc:spChg>
        <pc:spChg chg="mod ord">
          <ac:chgData name="Cortooms,Teun T." userId="S::884573@fontys.nl::a33e73bb-6c85-4597-8357-cbb0d191265b" providerId="AD" clId="Web-{25F7B386-A983-4D45-9801-9ADA507D0EDD}" dt="2021-09-09T19:43:43.414" v="593"/>
          <ac:spMkLst>
            <pc:docMk/>
            <pc:sldMk cId="1427505634" sldId="258"/>
            <ac:spMk id="3" creationId="{EC22E282-AC79-45A2-A568-E2BF3C406262}"/>
          </ac:spMkLst>
        </pc:spChg>
      </pc:sldChg>
      <pc:sldChg chg="modSp new mod modClrScheme chgLayout">
        <pc:chgData name="Cortooms,Teun T." userId="S::884573@fontys.nl::a33e73bb-6c85-4597-8357-cbb0d191265b" providerId="AD" clId="Web-{25F7B386-A983-4D45-9801-9ADA507D0EDD}" dt="2021-09-09T19:43:43.414" v="593"/>
        <pc:sldMkLst>
          <pc:docMk/>
          <pc:sldMk cId="4116794316" sldId="259"/>
        </pc:sldMkLst>
        <pc:spChg chg="mod ord">
          <ac:chgData name="Cortooms,Teun T." userId="S::884573@fontys.nl::a33e73bb-6c85-4597-8357-cbb0d191265b" providerId="AD" clId="Web-{25F7B386-A983-4D45-9801-9ADA507D0EDD}" dt="2021-09-09T19:43:43.414" v="593"/>
          <ac:spMkLst>
            <pc:docMk/>
            <pc:sldMk cId="4116794316" sldId="259"/>
            <ac:spMk id="2" creationId="{8A2B93D2-97E9-4003-8BE6-1F29F3B1147C}"/>
          </ac:spMkLst>
        </pc:spChg>
        <pc:spChg chg="mod ord">
          <ac:chgData name="Cortooms,Teun T." userId="S::884573@fontys.nl::a33e73bb-6c85-4597-8357-cbb0d191265b" providerId="AD" clId="Web-{25F7B386-A983-4D45-9801-9ADA507D0EDD}" dt="2021-09-09T19:43:43.414" v="593"/>
          <ac:spMkLst>
            <pc:docMk/>
            <pc:sldMk cId="4116794316" sldId="259"/>
            <ac:spMk id="3" creationId="{550A46D5-EA02-49E8-A4A1-A90D9410357D}"/>
          </ac:spMkLst>
        </pc:spChg>
      </pc:sldChg>
      <pc:sldChg chg="modSp new mod modClrScheme chgLayout">
        <pc:chgData name="Cortooms,Teun T." userId="S::884573@fontys.nl::a33e73bb-6c85-4597-8357-cbb0d191265b" providerId="AD" clId="Web-{25F7B386-A983-4D45-9801-9ADA507D0EDD}" dt="2021-09-09T20:12:26.779" v="740" actId="20577"/>
        <pc:sldMkLst>
          <pc:docMk/>
          <pc:sldMk cId="3962257301" sldId="260"/>
        </pc:sldMkLst>
        <pc:spChg chg="mod ord">
          <ac:chgData name="Cortooms,Teun T." userId="S::884573@fontys.nl::a33e73bb-6c85-4597-8357-cbb0d191265b" providerId="AD" clId="Web-{25F7B386-A983-4D45-9801-9ADA507D0EDD}" dt="2021-09-09T19:43:43.414" v="593"/>
          <ac:spMkLst>
            <pc:docMk/>
            <pc:sldMk cId="3962257301" sldId="260"/>
            <ac:spMk id="2" creationId="{C855A00F-2EA3-4CE6-B596-2A6BDEE9758B}"/>
          </ac:spMkLst>
        </pc:spChg>
        <pc:spChg chg="mod ord">
          <ac:chgData name="Cortooms,Teun T." userId="S::884573@fontys.nl::a33e73bb-6c85-4597-8357-cbb0d191265b" providerId="AD" clId="Web-{25F7B386-A983-4D45-9801-9ADA507D0EDD}" dt="2021-09-09T20:12:26.779" v="740" actId="20577"/>
          <ac:spMkLst>
            <pc:docMk/>
            <pc:sldMk cId="3962257301" sldId="260"/>
            <ac:spMk id="3" creationId="{DA492970-8090-42E3-BA56-7AFC02FFC18D}"/>
          </ac:spMkLst>
        </pc:spChg>
      </pc:sldChg>
      <pc:sldChg chg="addSp delSp modSp new mod ord modClrScheme chgLayout">
        <pc:chgData name="Cortooms,Teun T." userId="S::884573@fontys.nl::a33e73bb-6c85-4597-8357-cbb0d191265b" providerId="AD" clId="Web-{25F7B386-A983-4D45-9801-9ADA507D0EDD}" dt="2021-09-09T19:47:15.589" v="650" actId="20577"/>
        <pc:sldMkLst>
          <pc:docMk/>
          <pc:sldMk cId="4081259811" sldId="261"/>
        </pc:sldMkLst>
        <pc:spChg chg="mod ord">
          <ac:chgData name="Cortooms,Teun T." userId="S::884573@fontys.nl::a33e73bb-6c85-4597-8357-cbb0d191265b" providerId="AD" clId="Web-{25F7B386-A983-4D45-9801-9ADA507D0EDD}" dt="2021-09-09T19:45:53.056" v="622" actId="20577"/>
          <ac:spMkLst>
            <pc:docMk/>
            <pc:sldMk cId="4081259811" sldId="261"/>
            <ac:spMk id="2" creationId="{ACF33351-19B3-4924-BD59-54FE65C43F70}"/>
          </ac:spMkLst>
        </pc:spChg>
        <pc:spChg chg="mod ord">
          <ac:chgData name="Cortooms,Teun T." userId="S::884573@fontys.nl::a33e73bb-6c85-4597-8357-cbb0d191265b" providerId="AD" clId="Web-{25F7B386-A983-4D45-9801-9ADA507D0EDD}" dt="2021-09-09T19:47:15.589" v="650" actId="20577"/>
          <ac:spMkLst>
            <pc:docMk/>
            <pc:sldMk cId="4081259811" sldId="261"/>
            <ac:spMk id="3" creationId="{25D51264-6737-4A1F-B89B-DC95A99D48EE}"/>
          </ac:spMkLst>
        </pc:spChg>
        <pc:spChg chg="add del mod">
          <ac:chgData name="Cortooms,Teun T." userId="S::884573@fontys.nl::a33e73bb-6c85-4597-8357-cbb0d191265b" providerId="AD" clId="Web-{25F7B386-A983-4D45-9801-9ADA507D0EDD}" dt="2021-09-09T17:36:23.118" v="64"/>
          <ac:spMkLst>
            <pc:docMk/>
            <pc:sldMk cId="4081259811" sldId="261"/>
            <ac:spMk id="6" creationId="{1D59442F-D888-41A0-8695-31B4A891DD47}"/>
          </ac:spMkLst>
        </pc:spChg>
        <pc:spChg chg="add del">
          <ac:chgData name="Cortooms,Teun T." userId="S::884573@fontys.nl::a33e73bb-6c85-4597-8357-cbb0d191265b" providerId="AD" clId="Web-{25F7B386-A983-4D45-9801-9ADA507D0EDD}" dt="2021-09-09T17:57:37.796" v="130"/>
          <ac:spMkLst>
            <pc:docMk/>
            <pc:sldMk cId="4081259811" sldId="261"/>
            <ac:spMk id="6" creationId="{33E4B6A2-16E2-4268-89C7-DD6EAAB1D9A5}"/>
          </ac:spMkLst>
        </pc:spChg>
        <pc:spChg chg="add del mod">
          <ac:chgData name="Cortooms,Teun T." userId="S::884573@fontys.nl::a33e73bb-6c85-4597-8357-cbb0d191265b" providerId="AD" clId="Web-{25F7B386-A983-4D45-9801-9ADA507D0EDD}" dt="2021-09-09T17:58:43.625" v="152"/>
          <ac:spMkLst>
            <pc:docMk/>
            <pc:sldMk cId="4081259811" sldId="261"/>
            <ac:spMk id="8" creationId="{EDC0A2E5-6E39-43E6-8C5A-2BCBD22B4AB0}"/>
          </ac:spMkLst>
        </pc:spChg>
        <pc:spChg chg="add del mod">
          <ac:chgData name="Cortooms,Teun T." userId="S::884573@fontys.nl::a33e73bb-6c85-4597-8357-cbb0d191265b" providerId="AD" clId="Web-{25F7B386-A983-4D45-9801-9ADA507D0EDD}" dt="2021-09-09T17:58:40.563" v="151"/>
          <ac:spMkLst>
            <pc:docMk/>
            <pc:sldMk cId="4081259811" sldId="261"/>
            <ac:spMk id="9" creationId="{F8FB2AE7-8AD9-4A99-A34E-3741743F6735}"/>
          </ac:spMkLst>
        </pc:spChg>
        <pc:picChg chg="add mod">
          <ac:chgData name="Cortooms,Teun T." userId="S::884573@fontys.nl::a33e73bb-6c85-4597-8357-cbb0d191265b" providerId="AD" clId="Web-{25F7B386-A983-4D45-9801-9ADA507D0EDD}" dt="2021-09-09T19:46:37.401" v="634" actId="1076"/>
          <ac:picMkLst>
            <pc:docMk/>
            <pc:sldMk cId="4081259811" sldId="261"/>
            <ac:picMk id="4" creationId="{6E7D766B-CEDB-43C4-93E8-13D2F4505267}"/>
          </ac:picMkLst>
        </pc:picChg>
        <pc:picChg chg="add mod">
          <ac:chgData name="Cortooms,Teun T." userId="S::884573@fontys.nl::a33e73bb-6c85-4597-8357-cbb0d191265b" providerId="AD" clId="Web-{25F7B386-A983-4D45-9801-9ADA507D0EDD}" dt="2021-09-09T19:46:40.651" v="635" actId="1076"/>
          <ac:picMkLst>
            <pc:docMk/>
            <pc:sldMk cId="4081259811" sldId="261"/>
            <ac:picMk id="5" creationId="{467AA983-6EFA-43F4-B00C-300408480318}"/>
          </ac:picMkLst>
        </pc:picChg>
      </pc:sldChg>
      <pc:sldChg chg="addSp delSp modSp new mod setBg modClrScheme delDesignElem chgLayout">
        <pc:chgData name="Cortooms,Teun T." userId="S::884573@fontys.nl::a33e73bb-6c85-4597-8357-cbb0d191265b" providerId="AD" clId="Web-{25F7B386-A983-4D45-9801-9ADA507D0EDD}" dt="2021-09-09T19:56:47.885" v="683" actId="1076"/>
        <pc:sldMkLst>
          <pc:docMk/>
          <pc:sldMk cId="3243330984" sldId="262"/>
        </pc:sldMkLst>
        <pc:spChg chg="mod ord">
          <ac:chgData name="Cortooms,Teun T." userId="S::884573@fontys.nl::a33e73bb-6c85-4597-8357-cbb0d191265b" providerId="AD" clId="Web-{25F7B386-A983-4D45-9801-9ADA507D0EDD}" dt="2021-09-09T19:44:12.414" v="595"/>
          <ac:spMkLst>
            <pc:docMk/>
            <pc:sldMk cId="3243330984" sldId="262"/>
            <ac:spMk id="2" creationId="{668677EF-0B1D-43FC-BC1E-0D8415C3381D}"/>
          </ac:spMkLst>
        </pc:spChg>
        <pc:spChg chg="del">
          <ac:chgData name="Cortooms,Teun T." userId="S::884573@fontys.nl::a33e73bb-6c85-4597-8357-cbb0d191265b" providerId="AD" clId="Web-{25F7B386-A983-4D45-9801-9ADA507D0EDD}" dt="2021-09-09T19:42:22.553" v="587"/>
          <ac:spMkLst>
            <pc:docMk/>
            <pc:sldMk cId="3243330984" sldId="262"/>
            <ac:spMk id="3" creationId="{AB2C1458-F8EC-4E38-B591-05486257CD22}"/>
          </ac:spMkLst>
        </pc:spChg>
        <pc:spChg chg="add del">
          <ac:chgData name="Cortooms,Teun T." userId="S::884573@fontys.nl::a33e73bb-6c85-4597-8357-cbb0d191265b" providerId="AD" clId="Web-{25F7B386-A983-4D45-9801-9ADA507D0EDD}" dt="2021-09-09T19:43:43.414" v="593"/>
          <ac:spMkLst>
            <pc:docMk/>
            <pc:sldMk cId="3243330984" sldId="262"/>
            <ac:spMk id="9" creationId="{A4AC5506-6312-4701-8D3C-40187889A947}"/>
          </ac:spMkLst>
        </pc:spChg>
        <pc:spChg chg="add del mod">
          <ac:chgData name="Cortooms,Teun T." userId="S::884573@fontys.nl::a33e73bb-6c85-4597-8357-cbb0d191265b" providerId="AD" clId="Web-{25F7B386-A983-4D45-9801-9ADA507D0EDD}" dt="2021-09-09T19:55:01.596" v="663"/>
          <ac:spMkLst>
            <pc:docMk/>
            <pc:sldMk cId="3243330984" sldId="262"/>
            <ac:spMk id="34" creationId="{EF74BF7E-7F6E-4D78-AA2A-71BB346A34C9}"/>
          </ac:spMkLst>
        </pc:spChg>
        <pc:spChg chg="add">
          <ac:chgData name="Cortooms,Teun T." userId="S::884573@fontys.nl::a33e73bb-6c85-4597-8357-cbb0d191265b" providerId="AD" clId="Web-{25F7B386-A983-4D45-9801-9ADA507D0EDD}" dt="2021-09-09T19:44:12.414" v="595"/>
          <ac:spMkLst>
            <pc:docMk/>
            <pc:sldMk cId="3243330984" sldId="262"/>
            <ac:spMk id="35" creationId="{A3BAF07C-C39E-42EB-BB22-8D46691D9735}"/>
          </ac:spMkLst>
        </pc:spChg>
        <pc:spChg chg="add">
          <ac:chgData name="Cortooms,Teun T." userId="S::884573@fontys.nl::a33e73bb-6c85-4597-8357-cbb0d191265b" providerId="AD" clId="Web-{25F7B386-A983-4D45-9801-9ADA507D0EDD}" dt="2021-09-09T19:44:12.414" v="595"/>
          <ac:spMkLst>
            <pc:docMk/>
            <pc:sldMk cId="3243330984" sldId="262"/>
            <ac:spMk id="58" creationId="{A7795DFA-888F-47E2-B44E-DE1D3B3E46A4}"/>
          </ac:spMkLst>
        </pc:spChg>
        <pc:grpChg chg="add">
          <ac:chgData name="Cortooms,Teun T." userId="S::884573@fontys.nl::a33e73bb-6c85-4597-8357-cbb0d191265b" providerId="AD" clId="Web-{25F7B386-A983-4D45-9801-9ADA507D0EDD}" dt="2021-09-09T19:44:12.414" v="595"/>
          <ac:grpSpMkLst>
            <pc:docMk/>
            <pc:sldMk cId="3243330984" sldId="262"/>
            <ac:grpSpMk id="6" creationId="{17C4610E-9C18-467B-BF10-BE6A974CC364}"/>
          </ac:grpSpMkLst>
        </pc:grpChg>
        <pc:grpChg chg="add">
          <ac:chgData name="Cortooms,Teun T." userId="S::884573@fontys.nl::a33e73bb-6c85-4597-8357-cbb0d191265b" providerId="AD" clId="Web-{25F7B386-A983-4D45-9801-9ADA507D0EDD}" dt="2021-09-09T19:44:12.414" v="595"/>
          <ac:grpSpMkLst>
            <pc:docMk/>
            <pc:sldMk cId="3243330984" sldId="262"/>
            <ac:grpSpMk id="30" creationId="{A899734C-500F-4274-9854-8BFA14A1D7EE}"/>
          </ac:grpSpMkLst>
        </pc:grpChg>
        <pc:grpChg chg="add">
          <ac:chgData name="Cortooms,Teun T." userId="S::884573@fontys.nl::a33e73bb-6c85-4597-8357-cbb0d191265b" providerId="AD" clId="Web-{25F7B386-A983-4D45-9801-9ADA507D0EDD}" dt="2021-09-09T19:44:12.414" v="595"/>
          <ac:grpSpMkLst>
            <pc:docMk/>
            <pc:sldMk cId="3243330984" sldId="262"/>
            <ac:grpSpMk id="37" creationId="{D8E9CF54-0466-4261-9E62-0249E60E1886}"/>
          </ac:grpSpMkLst>
        </pc:grpChg>
        <pc:picChg chg="add del mod ord">
          <ac:chgData name="Cortooms,Teun T." userId="S::884573@fontys.nl::a33e73bb-6c85-4597-8357-cbb0d191265b" providerId="AD" clId="Web-{25F7B386-A983-4D45-9801-9ADA507D0EDD}" dt="2021-09-09T19:54:59.971" v="662"/>
          <ac:picMkLst>
            <pc:docMk/>
            <pc:sldMk cId="3243330984" sldId="262"/>
            <ac:picMk id="4" creationId="{6A27B765-CAB6-41A5-873F-508C44390BDA}"/>
          </ac:picMkLst>
        </pc:picChg>
        <pc:picChg chg="add mod">
          <ac:chgData name="Cortooms,Teun T." userId="S::884573@fontys.nl::a33e73bb-6c85-4597-8357-cbb0d191265b" providerId="AD" clId="Web-{25F7B386-A983-4D45-9801-9ADA507D0EDD}" dt="2021-09-09T19:55:13.674" v="669" actId="1076"/>
          <ac:picMkLst>
            <pc:docMk/>
            <pc:sldMk cId="3243330984" sldId="262"/>
            <ac:picMk id="5" creationId="{F25BA026-3E63-4F59-B84D-6A355AC1C33D}"/>
          </ac:picMkLst>
        </pc:picChg>
        <pc:picChg chg="add del mod">
          <ac:chgData name="Cortooms,Teun T." userId="S::884573@fontys.nl::a33e73bb-6c85-4597-8357-cbb0d191265b" providerId="AD" clId="Web-{25F7B386-A983-4D45-9801-9ADA507D0EDD}" dt="2021-09-09T19:56:21.238" v="678"/>
          <ac:picMkLst>
            <pc:docMk/>
            <pc:sldMk cId="3243330984" sldId="262"/>
            <ac:picMk id="7" creationId="{DD7780F2-53EB-41CB-A20E-3B4EABDE2D9F}"/>
          </ac:picMkLst>
        </pc:picChg>
        <pc:picChg chg="add del mod">
          <ac:chgData name="Cortooms,Teun T." userId="S::884573@fontys.nl::a33e73bb-6c85-4597-8357-cbb0d191265b" providerId="AD" clId="Web-{25F7B386-A983-4D45-9801-9ADA507D0EDD}" dt="2021-09-09T19:55:54.034" v="676"/>
          <ac:picMkLst>
            <pc:docMk/>
            <pc:sldMk cId="3243330984" sldId="262"/>
            <ac:picMk id="8" creationId="{DF0E70AD-469E-46F1-A61C-4A8438DB017E}"/>
          </ac:picMkLst>
        </pc:picChg>
        <pc:picChg chg="add mod ord">
          <ac:chgData name="Cortooms,Teun T." userId="S::884573@fontys.nl::a33e73bb-6c85-4597-8357-cbb0d191265b" providerId="AD" clId="Web-{25F7B386-A983-4D45-9801-9ADA507D0EDD}" dt="2021-09-09T19:55:17.065" v="670" actId="1076"/>
          <ac:picMkLst>
            <pc:docMk/>
            <pc:sldMk cId="3243330984" sldId="262"/>
            <ac:picMk id="36" creationId="{593EB61A-68D6-4EE8-ABFC-C79BAB2A3D39}"/>
          </ac:picMkLst>
        </pc:picChg>
        <pc:picChg chg="add mod">
          <ac:chgData name="Cortooms,Teun T." userId="S::884573@fontys.nl::a33e73bb-6c85-4597-8357-cbb0d191265b" providerId="AD" clId="Web-{25F7B386-A983-4D45-9801-9ADA507D0EDD}" dt="2021-09-09T19:55:56.878" v="677" actId="1076"/>
          <ac:picMkLst>
            <pc:docMk/>
            <pc:sldMk cId="3243330984" sldId="262"/>
            <ac:picMk id="57" creationId="{72F46DE4-1F06-420B-8964-A09F571F5B65}"/>
          </ac:picMkLst>
        </pc:picChg>
        <pc:picChg chg="add mod">
          <ac:chgData name="Cortooms,Teun T." userId="S::884573@fontys.nl::a33e73bb-6c85-4597-8357-cbb0d191265b" providerId="AD" clId="Web-{25F7B386-A983-4D45-9801-9ADA507D0EDD}" dt="2021-09-09T19:56:47.885" v="683" actId="1076"/>
          <ac:picMkLst>
            <pc:docMk/>
            <pc:sldMk cId="3243330984" sldId="262"/>
            <ac:picMk id="59" creationId="{B41AB2D2-EDFA-41D2-8643-46E68250CF9B}"/>
          </ac:picMkLst>
        </pc:picChg>
      </pc:sldChg>
      <pc:sldChg chg="addSp delSp modSp add replId">
        <pc:chgData name="Cortooms,Teun T." userId="S::884573@fontys.nl::a33e73bb-6c85-4597-8357-cbb0d191265b" providerId="AD" clId="Web-{25F7B386-A983-4D45-9801-9ADA507D0EDD}" dt="2021-09-09T20:07:13.055" v="705" actId="1076"/>
        <pc:sldMkLst>
          <pc:docMk/>
          <pc:sldMk cId="466900202" sldId="263"/>
        </pc:sldMkLst>
        <pc:spChg chg="mod">
          <ac:chgData name="Cortooms,Teun T." userId="S::884573@fontys.nl::a33e73bb-6c85-4597-8357-cbb0d191265b" providerId="AD" clId="Web-{25F7B386-A983-4D45-9801-9ADA507D0EDD}" dt="2021-09-09T20:05:05.066" v="691" actId="20577"/>
          <ac:spMkLst>
            <pc:docMk/>
            <pc:sldMk cId="466900202" sldId="263"/>
            <ac:spMk id="2" creationId="{668677EF-0B1D-43FC-BC1E-0D8415C3381D}"/>
          </ac:spMkLst>
        </pc:spChg>
        <pc:spChg chg="add del mod">
          <ac:chgData name="Cortooms,Teun T." userId="S::884573@fontys.nl::a33e73bb-6c85-4597-8357-cbb0d191265b" providerId="AD" clId="Web-{25F7B386-A983-4D45-9801-9ADA507D0EDD}" dt="2021-09-09T20:05:15.832" v="698"/>
          <ac:spMkLst>
            <pc:docMk/>
            <pc:sldMk cId="466900202" sldId="263"/>
            <ac:spMk id="7" creationId="{E88A6AA0-622C-4529-9FA6-F707EDC1B439}"/>
          </ac:spMkLst>
        </pc:spChg>
        <pc:picChg chg="add mod">
          <ac:chgData name="Cortooms,Teun T." userId="S::884573@fontys.nl::a33e73bb-6c85-4597-8357-cbb0d191265b" providerId="AD" clId="Web-{25F7B386-A983-4D45-9801-9ADA507D0EDD}" dt="2021-09-09T20:07:13.055" v="705" actId="1076"/>
          <ac:picMkLst>
            <pc:docMk/>
            <pc:sldMk cId="466900202" sldId="263"/>
            <ac:picMk id="3" creationId="{BA9554FD-534C-4228-AA08-F000C15AC85C}"/>
          </ac:picMkLst>
        </pc:picChg>
        <pc:picChg chg="del">
          <ac:chgData name="Cortooms,Teun T." userId="S::884573@fontys.nl::a33e73bb-6c85-4597-8357-cbb0d191265b" providerId="AD" clId="Web-{25F7B386-A983-4D45-9801-9ADA507D0EDD}" dt="2021-09-09T20:05:07.192" v="692"/>
          <ac:picMkLst>
            <pc:docMk/>
            <pc:sldMk cId="466900202" sldId="263"/>
            <ac:picMk id="5" creationId="{F25BA026-3E63-4F59-B84D-6A355AC1C33D}"/>
          </ac:picMkLst>
        </pc:picChg>
        <pc:picChg chg="add mod">
          <ac:chgData name="Cortooms,Teun T." userId="S::884573@fontys.nl::a33e73bb-6c85-4597-8357-cbb0d191265b" providerId="AD" clId="Web-{25F7B386-A983-4D45-9801-9ADA507D0EDD}" dt="2021-09-09T20:07:10.993" v="704" actId="1076"/>
          <ac:picMkLst>
            <pc:docMk/>
            <pc:sldMk cId="466900202" sldId="263"/>
            <ac:picMk id="8" creationId="{221C44A4-7553-4F96-B768-E27D88DE501B}"/>
          </ac:picMkLst>
        </pc:picChg>
        <pc:picChg chg="add mod">
          <ac:chgData name="Cortooms,Teun T." userId="S::884573@fontys.nl::a33e73bb-6c85-4597-8357-cbb0d191265b" providerId="AD" clId="Web-{25F7B386-A983-4D45-9801-9ADA507D0EDD}" dt="2021-09-09T20:07:08.946" v="703" actId="1076"/>
          <ac:picMkLst>
            <pc:docMk/>
            <pc:sldMk cId="466900202" sldId="263"/>
            <ac:picMk id="9" creationId="{771DA8A5-221C-45BF-AC40-478845AF104A}"/>
          </ac:picMkLst>
        </pc:picChg>
        <pc:picChg chg="del">
          <ac:chgData name="Cortooms,Teun T." userId="S::884573@fontys.nl::a33e73bb-6c85-4597-8357-cbb0d191265b" providerId="AD" clId="Web-{25F7B386-A983-4D45-9801-9ADA507D0EDD}" dt="2021-09-09T20:05:11.801" v="696"/>
          <ac:picMkLst>
            <pc:docMk/>
            <pc:sldMk cId="466900202" sldId="263"/>
            <ac:picMk id="36" creationId="{593EB61A-68D6-4EE8-ABFC-C79BAB2A3D39}"/>
          </ac:picMkLst>
        </pc:picChg>
        <pc:picChg chg="del">
          <ac:chgData name="Cortooms,Teun T." userId="S::884573@fontys.nl::a33e73bb-6c85-4597-8357-cbb0d191265b" providerId="AD" clId="Web-{25F7B386-A983-4D45-9801-9ADA507D0EDD}" dt="2021-09-09T20:05:11.270" v="695"/>
          <ac:picMkLst>
            <pc:docMk/>
            <pc:sldMk cId="466900202" sldId="263"/>
            <ac:picMk id="57" creationId="{72F46DE4-1F06-420B-8964-A09F571F5B65}"/>
          </ac:picMkLst>
        </pc:picChg>
        <pc:picChg chg="del">
          <ac:chgData name="Cortooms,Teun T." userId="S::884573@fontys.nl::a33e73bb-6c85-4597-8357-cbb0d191265b" providerId="AD" clId="Web-{25F7B386-A983-4D45-9801-9ADA507D0EDD}" dt="2021-09-09T20:05:10.113" v="694"/>
          <ac:picMkLst>
            <pc:docMk/>
            <pc:sldMk cId="466900202" sldId="263"/>
            <ac:picMk id="59" creationId="{B41AB2D2-EDFA-41D2-8643-46E68250CF9B}"/>
          </ac:picMkLst>
        </pc:picChg>
      </pc:sldChg>
      <pc:sldChg chg="new del">
        <pc:chgData name="Cortooms,Teun T." userId="S::884573@fontys.nl::a33e73bb-6c85-4597-8357-cbb0d191265b" providerId="AD" clId="Web-{25F7B386-A983-4D45-9801-9ADA507D0EDD}" dt="2021-09-09T20:04:47.535" v="685"/>
        <pc:sldMkLst>
          <pc:docMk/>
          <pc:sldMk cId="1482983124" sldId="263"/>
        </pc:sldMkLst>
      </pc:sldChg>
      <pc:sldChg chg="modSp add replId">
        <pc:chgData name="Cortooms,Teun T." userId="S::884573@fontys.nl::a33e73bb-6c85-4597-8357-cbb0d191265b" providerId="AD" clId="Web-{25F7B386-A983-4D45-9801-9ADA507D0EDD}" dt="2021-09-09T20:13:02.295" v="745" actId="20577"/>
        <pc:sldMkLst>
          <pc:docMk/>
          <pc:sldMk cId="3939037913" sldId="264"/>
        </pc:sldMkLst>
        <pc:spChg chg="mod">
          <ac:chgData name="Cortooms,Teun T." userId="S::884573@fontys.nl::a33e73bb-6c85-4597-8357-cbb0d191265b" providerId="AD" clId="Web-{25F7B386-A983-4D45-9801-9ADA507D0EDD}" dt="2021-09-09T20:13:02.295" v="745" actId="20577"/>
          <ac:spMkLst>
            <pc:docMk/>
            <pc:sldMk cId="3939037913" sldId="264"/>
            <ac:spMk id="3" creationId="{DA492970-8090-42E3-BA56-7AFC02FFC18D}"/>
          </ac:spMkLst>
        </pc:spChg>
      </pc:sldChg>
      <pc:sldMasterChg chg="add del addSldLayout delSldLayout">
        <pc:chgData name="Cortooms,Teun T." userId="S::884573@fontys.nl::a33e73bb-6c85-4597-8357-cbb0d191265b" providerId="AD" clId="Web-{25F7B386-A983-4D45-9801-9ADA507D0EDD}" dt="2021-09-09T19:43:43.414" v="593"/>
        <pc:sldMasterMkLst>
          <pc:docMk/>
          <pc:sldMasterMk cId="1710546820" sldId="2147483648"/>
        </pc:sldMasterMkLst>
        <pc:sldLayoutChg chg="add del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710546820" sldId="2147483648"/>
            <pc:sldLayoutMk cId="4249299040" sldId="2147483649"/>
          </pc:sldLayoutMkLst>
        </pc:sldLayoutChg>
        <pc:sldLayoutChg chg="add del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710546820" sldId="2147483648"/>
            <pc:sldLayoutMk cId="3885912252" sldId="2147483650"/>
          </pc:sldLayoutMkLst>
        </pc:sldLayoutChg>
        <pc:sldLayoutChg chg="add del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710546820" sldId="2147483648"/>
            <pc:sldLayoutMk cId="1843495715" sldId="2147483651"/>
          </pc:sldLayoutMkLst>
        </pc:sldLayoutChg>
        <pc:sldLayoutChg chg="add del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710546820" sldId="2147483648"/>
            <pc:sldLayoutMk cId="957811407" sldId="2147483652"/>
          </pc:sldLayoutMkLst>
        </pc:sldLayoutChg>
        <pc:sldLayoutChg chg="add del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710546820" sldId="2147483648"/>
            <pc:sldLayoutMk cId="4148315968" sldId="2147483653"/>
          </pc:sldLayoutMkLst>
        </pc:sldLayoutChg>
        <pc:sldLayoutChg chg="add del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710546820" sldId="2147483648"/>
            <pc:sldLayoutMk cId="1937782621" sldId="2147483654"/>
          </pc:sldLayoutMkLst>
        </pc:sldLayoutChg>
        <pc:sldLayoutChg chg="add del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710546820" sldId="2147483648"/>
            <pc:sldLayoutMk cId="3349604172" sldId="2147483655"/>
          </pc:sldLayoutMkLst>
        </pc:sldLayoutChg>
        <pc:sldLayoutChg chg="add del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710546820" sldId="2147483648"/>
            <pc:sldLayoutMk cId="2568389287" sldId="2147483656"/>
          </pc:sldLayoutMkLst>
        </pc:sldLayoutChg>
        <pc:sldLayoutChg chg="add del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710546820" sldId="2147483648"/>
            <pc:sldLayoutMk cId="84292403" sldId="2147483657"/>
          </pc:sldLayoutMkLst>
        </pc:sldLayoutChg>
        <pc:sldLayoutChg chg="add del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710546820" sldId="2147483648"/>
            <pc:sldLayoutMk cId="515967256" sldId="2147483658"/>
          </pc:sldLayoutMkLst>
        </pc:sldLayoutChg>
        <pc:sldLayoutChg chg="add del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710546820" sldId="2147483648"/>
            <pc:sldLayoutMk cId="3231119585" sldId="2147483659"/>
          </pc:sldLayoutMkLst>
        </pc:sldLayoutChg>
      </pc:sldMasterChg>
      <pc:sldMasterChg chg="add addSldLayout modSldLayout">
        <pc:chgData name="Cortooms,Teun T." userId="S::884573@fontys.nl::a33e73bb-6c85-4597-8357-cbb0d191265b" providerId="AD" clId="Web-{25F7B386-A983-4D45-9801-9ADA507D0EDD}" dt="2021-09-09T19:43:43.414" v="593"/>
        <pc:sldMasterMkLst>
          <pc:docMk/>
          <pc:sldMasterMk cId="1870530555" sldId="2147483660"/>
        </pc:sldMasterMkLst>
        <pc:sldLayoutChg chg="add mod replId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870530555" sldId="2147483660"/>
            <pc:sldLayoutMk cId="3795817310" sldId="2147483661"/>
          </pc:sldLayoutMkLst>
        </pc:sldLayoutChg>
        <pc:sldLayoutChg chg="add mod replId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870530555" sldId="2147483660"/>
            <pc:sldLayoutMk cId="4128990707" sldId="2147483662"/>
          </pc:sldLayoutMkLst>
        </pc:sldLayoutChg>
        <pc:sldLayoutChg chg="add mod replId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870530555" sldId="2147483660"/>
            <pc:sldLayoutMk cId="1134941745" sldId="2147483663"/>
          </pc:sldLayoutMkLst>
        </pc:sldLayoutChg>
        <pc:sldLayoutChg chg="add mod replId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870530555" sldId="2147483660"/>
            <pc:sldLayoutMk cId="449111852" sldId="2147483664"/>
          </pc:sldLayoutMkLst>
        </pc:sldLayoutChg>
        <pc:sldLayoutChg chg="add mod replId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870530555" sldId="2147483660"/>
            <pc:sldLayoutMk cId="3008324057" sldId="2147483665"/>
          </pc:sldLayoutMkLst>
        </pc:sldLayoutChg>
        <pc:sldLayoutChg chg="add mod replId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870530555" sldId="2147483660"/>
            <pc:sldLayoutMk cId="3725977395" sldId="2147483666"/>
          </pc:sldLayoutMkLst>
        </pc:sldLayoutChg>
        <pc:sldLayoutChg chg="add mod replId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870530555" sldId="2147483660"/>
            <pc:sldLayoutMk cId="3861303922" sldId="2147483667"/>
          </pc:sldLayoutMkLst>
        </pc:sldLayoutChg>
        <pc:sldLayoutChg chg="add mod replId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870530555" sldId="2147483660"/>
            <pc:sldLayoutMk cId="2957892680" sldId="2147483668"/>
          </pc:sldLayoutMkLst>
        </pc:sldLayoutChg>
        <pc:sldLayoutChg chg="add mod replId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870530555" sldId="2147483660"/>
            <pc:sldLayoutMk cId="2234446014" sldId="2147483669"/>
          </pc:sldLayoutMkLst>
        </pc:sldLayoutChg>
        <pc:sldLayoutChg chg="add mod replId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870530555" sldId="2147483660"/>
            <pc:sldLayoutMk cId="2917165614" sldId="2147483670"/>
          </pc:sldLayoutMkLst>
        </pc:sldLayoutChg>
        <pc:sldLayoutChg chg="add mod replId">
          <pc:chgData name="Cortooms,Teun T." userId="S::884573@fontys.nl::a33e73bb-6c85-4597-8357-cbb0d191265b" providerId="AD" clId="Web-{25F7B386-A983-4D45-9801-9ADA507D0EDD}" dt="2021-09-09T19:43:43.414" v="593"/>
          <pc:sldLayoutMkLst>
            <pc:docMk/>
            <pc:sldMasterMk cId="1870530555" sldId="2147483660"/>
            <pc:sldLayoutMk cId="463322901" sldId="2147483671"/>
          </pc:sldLayoutMkLst>
        </pc:sldLayoutChg>
      </pc:sldMasterChg>
      <pc:sldMasterChg chg="add del addSldLayout delSldLayout modSldLayout">
        <pc:chgData name="Cortooms,Teun T." userId="S::884573@fontys.nl::a33e73bb-6c85-4597-8357-cbb0d191265b" providerId="AD" clId="Web-{25F7B386-A983-4D45-9801-9ADA507D0EDD}" dt="2021-09-09T19:43:31.788" v="592"/>
        <pc:sldMasterMkLst>
          <pc:docMk/>
          <pc:sldMasterMk cId="3158931057" sldId="2147483660"/>
        </pc:sldMasterMkLst>
        <pc:sldLayoutChg chg="add del mod replId">
          <pc:chgData name="Cortooms,Teun T." userId="S::884573@fontys.nl::a33e73bb-6c85-4597-8357-cbb0d191265b" providerId="AD" clId="Web-{25F7B386-A983-4D45-9801-9ADA507D0EDD}" dt="2021-09-09T19:43:31.788" v="592"/>
          <pc:sldLayoutMkLst>
            <pc:docMk/>
            <pc:sldMasterMk cId="3158931057" sldId="2147483660"/>
            <pc:sldLayoutMk cId="2370472599" sldId="2147483661"/>
          </pc:sldLayoutMkLst>
        </pc:sldLayoutChg>
        <pc:sldLayoutChg chg="add del mod replId">
          <pc:chgData name="Cortooms,Teun T." userId="S::884573@fontys.nl::a33e73bb-6c85-4597-8357-cbb0d191265b" providerId="AD" clId="Web-{25F7B386-A983-4D45-9801-9ADA507D0EDD}" dt="2021-09-09T19:43:31.788" v="592"/>
          <pc:sldLayoutMkLst>
            <pc:docMk/>
            <pc:sldMasterMk cId="3158931057" sldId="2147483660"/>
            <pc:sldLayoutMk cId="2428223828" sldId="2147483662"/>
          </pc:sldLayoutMkLst>
        </pc:sldLayoutChg>
        <pc:sldLayoutChg chg="add del mod replId">
          <pc:chgData name="Cortooms,Teun T." userId="S::884573@fontys.nl::a33e73bb-6c85-4597-8357-cbb0d191265b" providerId="AD" clId="Web-{25F7B386-A983-4D45-9801-9ADA507D0EDD}" dt="2021-09-09T19:43:31.788" v="592"/>
          <pc:sldLayoutMkLst>
            <pc:docMk/>
            <pc:sldMasterMk cId="3158931057" sldId="2147483660"/>
            <pc:sldLayoutMk cId="1146518447" sldId="2147483663"/>
          </pc:sldLayoutMkLst>
        </pc:sldLayoutChg>
        <pc:sldLayoutChg chg="add del mod replId">
          <pc:chgData name="Cortooms,Teun T." userId="S::884573@fontys.nl::a33e73bb-6c85-4597-8357-cbb0d191265b" providerId="AD" clId="Web-{25F7B386-A983-4D45-9801-9ADA507D0EDD}" dt="2021-09-09T19:43:31.788" v="592"/>
          <pc:sldLayoutMkLst>
            <pc:docMk/>
            <pc:sldMasterMk cId="3158931057" sldId="2147483660"/>
            <pc:sldLayoutMk cId="1692798678" sldId="2147483664"/>
          </pc:sldLayoutMkLst>
        </pc:sldLayoutChg>
        <pc:sldLayoutChg chg="add del mod replId">
          <pc:chgData name="Cortooms,Teun T." userId="S::884573@fontys.nl::a33e73bb-6c85-4597-8357-cbb0d191265b" providerId="AD" clId="Web-{25F7B386-A983-4D45-9801-9ADA507D0EDD}" dt="2021-09-09T19:43:31.788" v="592"/>
          <pc:sldLayoutMkLst>
            <pc:docMk/>
            <pc:sldMasterMk cId="3158931057" sldId="2147483660"/>
            <pc:sldLayoutMk cId="599261559" sldId="2147483665"/>
          </pc:sldLayoutMkLst>
        </pc:sldLayoutChg>
        <pc:sldLayoutChg chg="add del mod replId">
          <pc:chgData name="Cortooms,Teun T." userId="S::884573@fontys.nl::a33e73bb-6c85-4597-8357-cbb0d191265b" providerId="AD" clId="Web-{25F7B386-A983-4D45-9801-9ADA507D0EDD}" dt="2021-09-09T19:43:31.788" v="592"/>
          <pc:sldLayoutMkLst>
            <pc:docMk/>
            <pc:sldMasterMk cId="3158931057" sldId="2147483660"/>
            <pc:sldLayoutMk cId="1058473528" sldId="2147483666"/>
          </pc:sldLayoutMkLst>
        </pc:sldLayoutChg>
        <pc:sldLayoutChg chg="add del mod replId">
          <pc:chgData name="Cortooms,Teun T." userId="S::884573@fontys.nl::a33e73bb-6c85-4597-8357-cbb0d191265b" providerId="AD" clId="Web-{25F7B386-A983-4D45-9801-9ADA507D0EDD}" dt="2021-09-09T19:43:31.788" v="592"/>
          <pc:sldLayoutMkLst>
            <pc:docMk/>
            <pc:sldMasterMk cId="3158931057" sldId="2147483660"/>
            <pc:sldLayoutMk cId="3372685793" sldId="2147483667"/>
          </pc:sldLayoutMkLst>
        </pc:sldLayoutChg>
        <pc:sldLayoutChg chg="add del mod replId">
          <pc:chgData name="Cortooms,Teun T." userId="S::884573@fontys.nl::a33e73bb-6c85-4597-8357-cbb0d191265b" providerId="AD" clId="Web-{25F7B386-A983-4D45-9801-9ADA507D0EDD}" dt="2021-09-09T19:43:31.788" v="592"/>
          <pc:sldLayoutMkLst>
            <pc:docMk/>
            <pc:sldMasterMk cId="3158931057" sldId="2147483660"/>
            <pc:sldLayoutMk cId="1461073434" sldId="2147483668"/>
          </pc:sldLayoutMkLst>
        </pc:sldLayoutChg>
        <pc:sldLayoutChg chg="add del mod replId">
          <pc:chgData name="Cortooms,Teun T." userId="S::884573@fontys.nl::a33e73bb-6c85-4597-8357-cbb0d191265b" providerId="AD" clId="Web-{25F7B386-A983-4D45-9801-9ADA507D0EDD}" dt="2021-09-09T19:43:31.788" v="592"/>
          <pc:sldLayoutMkLst>
            <pc:docMk/>
            <pc:sldMasterMk cId="3158931057" sldId="2147483660"/>
            <pc:sldLayoutMk cId="2133642780" sldId="2147483669"/>
          </pc:sldLayoutMkLst>
        </pc:sldLayoutChg>
        <pc:sldLayoutChg chg="add del mod replId">
          <pc:chgData name="Cortooms,Teun T." userId="S::884573@fontys.nl::a33e73bb-6c85-4597-8357-cbb0d191265b" providerId="AD" clId="Web-{25F7B386-A983-4D45-9801-9ADA507D0EDD}" dt="2021-09-09T19:43:31.788" v="592"/>
          <pc:sldLayoutMkLst>
            <pc:docMk/>
            <pc:sldMasterMk cId="3158931057" sldId="2147483660"/>
            <pc:sldLayoutMk cId="3116578870" sldId="2147483670"/>
          </pc:sldLayoutMkLst>
        </pc:sldLayoutChg>
        <pc:sldLayoutChg chg="add del mod replId">
          <pc:chgData name="Cortooms,Teun T." userId="S::884573@fontys.nl::a33e73bb-6c85-4597-8357-cbb0d191265b" providerId="AD" clId="Web-{25F7B386-A983-4D45-9801-9ADA507D0EDD}" dt="2021-09-09T19:43:31.788" v="592"/>
          <pc:sldLayoutMkLst>
            <pc:docMk/>
            <pc:sldMasterMk cId="3158931057" sldId="2147483660"/>
            <pc:sldLayoutMk cId="2024684526" sldId="2147483671"/>
          </pc:sldLayoutMkLst>
        </pc:sldLayoutChg>
      </pc:sldMasterChg>
    </pc:docChg>
  </pc:docChgLst>
  <pc:docChgLst>
    <pc:chgData name="Cortooms,Teun T." userId="S::884573@fontys.nl::a33e73bb-6c85-4597-8357-cbb0d191265b" providerId="AD" clId="Web-{A4A5D548-70FB-4F41-8160-42E4C2C22C8E}"/>
    <pc:docChg chg="modSld sldOrd">
      <pc:chgData name="Cortooms,Teun T." userId="S::884573@fontys.nl::a33e73bb-6c85-4597-8357-cbb0d191265b" providerId="AD" clId="Web-{A4A5D548-70FB-4F41-8160-42E4C2C22C8E}" dt="2021-09-09T20:40:14.222" v="29"/>
      <pc:docMkLst>
        <pc:docMk/>
      </pc:docMkLst>
      <pc:sldChg chg="addSp modSp mod setBg addAnim delAnim modAnim">
        <pc:chgData name="Cortooms,Teun T." userId="S::884573@fontys.nl::a33e73bb-6c85-4597-8357-cbb0d191265b" providerId="AD" clId="Web-{A4A5D548-70FB-4F41-8160-42E4C2C22C8E}" dt="2021-09-09T20:36:48.599" v="25"/>
        <pc:sldMkLst>
          <pc:docMk/>
          <pc:sldMk cId="3351439039" sldId="256"/>
        </pc:sldMkLst>
        <pc:spChg chg="mod">
          <ac:chgData name="Cortooms,Teun T." userId="S::884573@fontys.nl::a33e73bb-6c85-4597-8357-cbb0d191265b" providerId="AD" clId="Web-{A4A5D548-70FB-4F41-8160-42E4C2C22C8E}" dt="2021-09-09T20:35:32.563" v="18" actId="20577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Cortooms,Teun T." userId="S::884573@fontys.nl::a33e73bb-6c85-4597-8357-cbb0d191265b" providerId="AD" clId="Web-{A4A5D548-70FB-4F41-8160-42E4C2C22C8E}" dt="2021-09-09T20:36:36.051" v="23" actId="1076"/>
          <ac:spMkLst>
            <pc:docMk/>
            <pc:sldMk cId="3351439039" sldId="256"/>
            <ac:spMk id="3" creationId="{00000000-0000-0000-0000-000000000000}"/>
          </ac:spMkLst>
        </pc:spChg>
        <pc:spChg chg="add">
          <ac:chgData name="Cortooms,Teun T." userId="S::884573@fontys.nl::a33e73bb-6c85-4597-8357-cbb0d191265b" providerId="AD" clId="Web-{A4A5D548-70FB-4F41-8160-42E4C2C22C8E}" dt="2021-09-09T20:34:23.903" v="8"/>
          <ac:spMkLst>
            <pc:docMk/>
            <pc:sldMk cId="3351439039" sldId="256"/>
            <ac:spMk id="9" creationId="{FD8F1113-2E3C-46E3-B54F-B7F421EEFD11}"/>
          </ac:spMkLst>
        </pc:spChg>
        <pc:spChg chg="add">
          <ac:chgData name="Cortooms,Teun T." userId="S::884573@fontys.nl::a33e73bb-6c85-4597-8357-cbb0d191265b" providerId="AD" clId="Web-{A4A5D548-70FB-4F41-8160-42E4C2C22C8E}" dt="2021-09-09T20:34:23.903" v="8"/>
          <ac:spMkLst>
            <pc:docMk/>
            <pc:sldMk cId="3351439039" sldId="256"/>
            <ac:spMk id="11" creationId="{B54A4D14-513F-4121-92D3-5CCB46896211}"/>
          </ac:spMkLst>
        </pc:spChg>
        <pc:spChg chg="add">
          <ac:chgData name="Cortooms,Teun T." userId="S::884573@fontys.nl::a33e73bb-6c85-4597-8357-cbb0d191265b" providerId="AD" clId="Web-{A4A5D548-70FB-4F41-8160-42E4C2C22C8E}" dt="2021-09-09T20:34:23.903" v="8"/>
          <ac:spMkLst>
            <pc:docMk/>
            <pc:sldMk cId="3351439039" sldId="256"/>
            <ac:spMk id="13" creationId="{6C3411F1-AD17-499D-AFEF-2F300F6DF0F3}"/>
          </ac:spMkLst>
        </pc:spChg>
        <pc:spChg chg="add">
          <ac:chgData name="Cortooms,Teun T." userId="S::884573@fontys.nl::a33e73bb-6c85-4597-8357-cbb0d191265b" providerId="AD" clId="Web-{A4A5D548-70FB-4F41-8160-42E4C2C22C8E}" dt="2021-09-09T20:34:23.903" v="8"/>
          <ac:spMkLst>
            <pc:docMk/>
            <pc:sldMk cId="3351439039" sldId="256"/>
            <ac:spMk id="15" creationId="{60BF2CBE-B1E9-4C42-89DC-C35E4E651648}"/>
          </ac:spMkLst>
        </pc:spChg>
        <pc:spChg chg="add">
          <ac:chgData name="Cortooms,Teun T." userId="S::884573@fontys.nl::a33e73bb-6c85-4597-8357-cbb0d191265b" providerId="AD" clId="Web-{A4A5D548-70FB-4F41-8160-42E4C2C22C8E}" dt="2021-09-09T20:34:23.903" v="8"/>
          <ac:spMkLst>
            <pc:docMk/>
            <pc:sldMk cId="3351439039" sldId="256"/>
            <ac:spMk id="17" creationId="{72C95A87-DCDB-41C4-B774-744B3ECBE8CB}"/>
          </ac:spMkLst>
        </pc:spChg>
        <pc:spChg chg="add">
          <ac:chgData name="Cortooms,Teun T." userId="S::884573@fontys.nl::a33e73bb-6c85-4597-8357-cbb0d191265b" providerId="AD" clId="Web-{A4A5D548-70FB-4F41-8160-42E4C2C22C8E}" dt="2021-09-09T20:34:23.903" v="8"/>
          <ac:spMkLst>
            <pc:docMk/>
            <pc:sldMk cId="3351439039" sldId="256"/>
            <ac:spMk id="19" creationId="{BCB97515-32FF-43A6-A51C-B140193ABB66}"/>
          </ac:spMkLst>
        </pc:spChg>
        <pc:spChg chg="add">
          <ac:chgData name="Cortooms,Teun T." userId="S::884573@fontys.nl::a33e73bb-6c85-4597-8357-cbb0d191265b" providerId="AD" clId="Web-{A4A5D548-70FB-4F41-8160-42E4C2C22C8E}" dt="2021-09-09T20:34:23.903" v="8"/>
          <ac:spMkLst>
            <pc:docMk/>
            <pc:sldMk cId="3351439039" sldId="256"/>
            <ac:spMk id="21" creationId="{9C6379D3-7045-4B76-9409-6D23D753D054}"/>
          </ac:spMkLst>
        </pc:spChg>
        <pc:spChg chg="add">
          <ac:chgData name="Cortooms,Teun T." userId="S::884573@fontys.nl::a33e73bb-6c85-4597-8357-cbb0d191265b" providerId="AD" clId="Web-{A4A5D548-70FB-4F41-8160-42E4C2C22C8E}" dt="2021-09-09T20:34:23.903" v="8"/>
          <ac:spMkLst>
            <pc:docMk/>
            <pc:sldMk cId="3351439039" sldId="256"/>
            <ac:spMk id="23" creationId="{61B1C1DE-4201-4989-BE65-41ADC2472550}"/>
          </ac:spMkLst>
        </pc:spChg>
        <pc:spChg chg="add">
          <ac:chgData name="Cortooms,Teun T." userId="S::884573@fontys.nl::a33e73bb-6c85-4597-8357-cbb0d191265b" providerId="AD" clId="Web-{A4A5D548-70FB-4F41-8160-42E4C2C22C8E}" dt="2021-09-09T20:34:23.903" v="8"/>
          <ac:spMkLst>
            <pc:docMk/>
            <pc:sldMk cId="3351439039" sldId="256"/>
            <ac:spMk id="25" creationId="{806398CC-D327-4E06-838C-31119BD56F81}"/>
          </ac:spMkLst>
        </pc:spChg>
        <pc:spChg chg="add">
          <ac:chgData name="Cortooms,Teun T." userId="S::884573@fontys.nl::a33e73bb-6c85-4597-8357-cbb0d191265b" providerId="AD" clId="Web-{A4A5D548-70FB-4F41-8160-42E4C2C22C8E}" dt="2021-09-09T20:34:23.903" v="8"/>
          <ac:spMkLst>
            <pc:docMk/>
            <pc:sldMk cId="3351439039" sldId="256"/>
            <ac:spMk id="27" creationId="{70A741CC-E736-448A-A94E-5C8BB9711DCD}"/>
          </ac:spMkLst>
        </pc:spChg>
        <pc:spChg chg="add">
          <ac:chgData name="Cortooms,Teun T." userId="S::884573@fontys.nl::a33e73bb-6c85-4597-8357-cbb0d191265b" providerId="AD" clId="Web-{A4A5D548-70FB-4F41-8160-42E4C2C22C8E}" dt="2021-09-09T20:34:23.903" v="8"/>
          <ac:spMkLst>
            <pc:docMk/>
            <pc:sldMk cId="3351439039" sldId="256"/>
            <ac:spMk id="29" creationId="{7C324CDD-B30F-47DD-8627-E2171D5E8399}"/>
          </ac:spMkLst>
        </pc:spChg>
        <pc:spChg chg="add">
          <ac:chgData name="Cortooms,Teun T." userId="S::884573@fontys.nl::a33e73bb-6c85-4597-8357-cbb0d191265b" providerId="AD" clId="Web-{A4A5D548-70FB-4F41-8160-42E4C2C22C8E}" dt="2021-09-09T20:34:23.903" v="8"/>
          <ac:spMkLst>
            <pc:docMk/>
            <pc:sldMk cId="3351439039" sldId="256"/>
            <ac:spMk id="31" creationId="{79C8D19E-E3D6-45A6-BCA2-5918A37D7ACC}"/>
          </ac:spMkLst>
        </pc:spChg>
        <pc:spChg chg="add">
          <ac:chgData name="Cortooms,Teun T." userId="S::884573@fontys.nl::a33e73bb-6c85-4597-8357-cbb0d191265b" providerId="AD" clId="Web-{A4A5D548-70FB-4F41-8160-42E4C2C22C8E}" dt="2021-09-09T20:34:23.903" v="8"/>
          <ac:spMkLst>
            <pc:docMk/>
            <pc:sldMk cId="3351439039" sldId="256"/>
            <ac:spMk id="33" creationId="{43280283-E04A-43CA-BFA1-F285486A2F00}"/>
          </ac:spMkLst>
        </pc:spChg>
        <pc:spChg chg="add">
          <ac:chgData name="Cortooms,Teun T." userId="S::884573@fontys.nl::a33e73bb-6c85-4597-8357-cbb0d191265b" providerId="AD" clId="Web-{A4A5D548-70FB-4F41-8160-42E4C2C22C8E}" dt="2021-09-09T20:34:23.903" v="8"/>
          <ac:spMkLst>
            <pc:docMk/>
            <pc:sldMk cId="3351439039" sldId="256"/>
            <ac:spMk id="35" creationId="{38328CB6-0FC5-4AEA-BC7E-489267CB6F19}"/>
          </ac:spMkLst>
        </pc:spChg>
        <pc:spChg chg="add">
          <ac:chgData name="Cortooms,Teun T." userId="S::884573@fontys.nl::a33e73bb-6c85-4597-8357-cbb0d191265b" providerId="AD" clId="Web-{A4A5D548-70FB-4F41-8160-42E4C2C22C8E}" dt="2021-09-09T20:34:23.903" v="8"/>
          <ac:spMkLst>
            <pc:docMk/>
            <pc:sldMk cId="3351439039" sldId="256"/>
            <ac:spMk id="37" creationId="{138AF5D2-3A9C-4E8F-B879-36865366A1D5}"/>
          </ac:spMkLst>
        </pc:spChg>
        <pc:picChg chg="add mod">
          <ac:chgData name="Cortooms,Teun T." userId="S::884573@fontys.nl::a33e73bb-6c85-4597-8357-cbb0d191265b" providerId="AD" clId="Web-{A4A5D548-70FB-4F41-8160-42E4C2C22C8E}" dt="2021-09-09T20:34:23.903" v="8"/>
          <ac:picMkLst>
            <pc:docMk/>
            <pc:sldMk cId="3351439039" sldId="256"/>
            <ac:picMk id="4" creationId="{D87EABEC-395A-4CA3-98CA-E5B2BC7A3C17}"/>
          </ac:picMkLst>
        </pc:picChg>
      </pc:sldChg>
      <pc:sldChg chg="addSp modSp mod setBg">
        <pc:chgData name="Cortooms,Teun T." userId="S::884573@fontys.nl::a33e73bb-6c85-4597-8357-cbb0d191265b" providerId="AD" clId="Web-{A4A5D548-70FB-4F41-8160-42E4C2C22C8E}" dt="2021-09-09T20:38:57.684" v="26"/>
        <pc:sldMkLst>
          <pc:docMk/>
          <pc:sldMk cId="3962257301" sldId="260"/>
        </pc:sldMkLst>
        <pc:spChg chg="mod">
          <ac:chgData name="Cortooms,Teun T." userId="S::884573@fontys.nl::a33e73bb-6c85-4597-8357-cbb0d191265b" providerId="AD" clId="Web-{A4A5D548-70FB-4F41-8160-42E4C2C22C8E}" dt="2021-09-09T20:38:57.684" v="26"/>
          <ac:spMkLst>
            <pc:docMk/>
            <pc:sldMk cId="3962257301" sldId="260"/>
            <ac:spMk id="2" creationId="{C855A00F-2EA3-4CE6-B596-2A6BDEE9758B}"/>
          </ac:spMkLst>
        </pc:spChg>
        <pc:spChg chg="mod">
          <ac:chgData name="Cortooms,Teun T." userId="S::884573@fontys.nl::a33e73bb-6c85-4597-8357-cbb0d191265b" providerId="AD" clId="Web-{A4A5D548-70FB-4F41-8160-42E4C2C22C8E}" dt="2021-09-09T20:38:57.684" v="26"/>
          <ac:spMkLst>
            <pc:docMk/>
            <pc:sldMk cId="3962257301" sldId="260"/>
            <ac:spMk id="3" creationId="{DA492970-8090-42E3-BA56-7AFC02FFC18D}"/>
          </ac:spMkLst>
        </pc:spChg>
        <pc:spChg chg="add">
          <ac:chgData name="Cortooms,Teun T." userId="S::884573@fontys.nl::a33e73bb-6c85-4597-8357-cbb0d191265b" providerId="AD" clId="Web-{A4A5D548-70FB-4F41-8160-42E4C2C22C8E}" dt="2021-09-09T20:38:57.684" v="26"/>
          <ac:spMkLst>
            <pc:docMk/>
            <pc:sldMk cId="3962257301" sldId="260"/>
            <ac:spMk id="8" creationId="{F3C5918A-1DC5-4CF3-AA27-00AA3088AA9F}"/>
          </ac:spMkLst>
        </pc:spChg>
        <pc:spChg chg="add">
          <ac:chgData name="Cortooms,Teun T." userId="S::884573@fontys.nl::a33e73bb-6c85-4597-8357-cbb0d191265b" providerId="AD" clId="Web-{A4A5D548-70FB-4F41-8160-42E4C2C22C8E}" dt="2021-09-09T20:38:57.684" v="26"/>
          <ac:spMkLst>
            <pc:docMk/>
            <pc:sldMk cId="3962257301" sldId="260"/>
            <ac:spMk id="10" creationId="{B786683A-6FD6-4BF7-B3B0-DC397677391F}"/>
          </ac:spMkLst>
        </pc:spChg>
        <pc:spChg chg="add">
          <ac:chgData name="Cortooms,Teun T." userId="S::884573@fontys.nl::a33e73bb-6c85-4597-8357-cbb0d191265b" providerId="AD" clId="Web-{A4A5D548-70FB-4F41-8160-42E4C2C22C8E}" dt="2021-09-09T20:38:57.684" v="26"/>
          <ac:spMkLst>
            <pc:docMk/>
            <pc:sldMk cId="3962257301" sldId="260"/>
            <ac:spMk id="12" creationId="{05169E50-59FB-4AEE-B61D-44A882A4CD2C}"/>
          </ac:spMkLst>
        </pc:spChg>
        <pc:spChg chg="add">
          <ac:chgData name="Cortooms,Teun T." userId="S::884573@fontys.nl::a33e73bb-6c85-4597-8357-cbb0d191265b" providerId="AD" clId="Web-{A4A5D548-70FB-4F41-8160-42E4C2C22C8E}" dt="2021-09-09T20:38:57.684" v="26"/>
          <ac:spMkLst>
            <pc:docMk/>
            <pc:sldMk cId="3962257301" sldId="260"/>
            <ac:spMk id="14" creationId="{117C30F0-5A38-4B60-B632-3AF7C2780824}"/>
          </ac:spMkLst>
        </pc:spChg>
        <pc:spChg chg="add">
          <ac:chgData name="Cortooms,Teun T." userId="S::884573@fontys.nl::a33e73bb-6c85-4597-8357-cbb0d191265b" providerId="AD" clId="Web-{A4A5D548-70FB-4F41-8160-42E4C2C22C8E}" dt="2021-09-09T20:38:57.684" v="26"/>
          <ac:spMkLst>
            <pc:docMk/>
            <pc:sldMk cId="3962257301" sldId="260"/>
            <ac:spMk id="16" creationId="{A200CBA5-3F2B-4AAC-9F86-99AFECC19C1D}"/>
          </ac:spMkLst>
        </pc:spChg>
      </pc:sldChg>
      <pc:sldChg chg="ord">
        <pc:chgData name="Cortooms,Teun T." userId="S::884573@fontys.nl::a33e73bb-6c85-4597-8357-cbb0d191265b" providerId="AD" clId="Web-{A4A5D548-70FB-4F41-8160-42E4C2C22C8E}" dt="2021-09-09T20:40:14.222" v="29"/>
        <pc:sldMkLst>
          <pc:docMk/>
          <pc:sldMk cId="3243330984" sldId="262"/>
        </pc:sldMkLst>
      </pc:sldChg>
      <pc:sldChg chg="ord">
        <pc:chgData name="Cortooms,Teun T." userId="S::884573@fontys.nl::a33e73bb-6c85-4597-8357-cbb0d191265b" providerId="AD" clId="Web-{A4A5D548-70FB-4F41-8160-42E4C2C22C8E}" dt="2021-09-09T20:40:14.222" v="28"/>
        <pc:sldMkLst>
          <pc:docMk/>
          <pc:sldMk cId="466900202" sldId="263"/>
        </pc:sldMkLst>
      </pc:sldChg>
      <pc:sldChg chg="addSp modSp mod setBg">
        <pc:chgData name="Cortooms,Teun T." userId="S::884573@fontys.nl::a33e73bb-6c85-4597-8357-cbb0d191265b" providerId="AD" clId="Web-{A4A5D548-70FB-4F41-8160-42E4C2C22C8E}" dt="2021-09-09T20:39:25.329" v="27"/>
        <pc:sldMkLst>
          <pc:docMk/>
          <pc:sldMk cId="3939037913" sldId="264"/>
        </pc:sldMkLst>
        <pc:spChg chg="mod">
          <ac:chgData name="Cortooms,Teun T." userId="S::884573@fontys.nl::a33e73bb-6c85-4597-8357-cbb0d191265b" providerId="AD" clId="Web-{A4A5D548-70FB-4F41-8160-42E4C2C22C8E}" dt="2021-09-09T20:39:25.329" v="27"/>
          <ac:spMkLst>
            <pc:docMk/>
            <pc:sldMk cId="3939037913" sldId="264"/>
            <ac:spMk id="2" creationId="{C855A00F-2EA3-4CE6-B596-2A6BDEE9758B}"/>
          </ac:spMkLst>
        </pc:spChg>
        <pc:spChg chg="mod">
          <ac:chgData name="Cortooms,Teun T." userId="S::884573@fontys.nl::a33e73bb-6c85-4597-8357-cbb0d191265b" providerId="AD" clId="Web-{A4A5D548-70FB-4F41-8160-42E4C2C22C8E}" dt="2021-09-09T20:39:25.329" v="27"/>
          <ac:spMkLst>
            <pc:docMk/>
            <pc:sldMk cId="3939037913" sldId="264"/>
            <ac:spMk id="3" creationId="{DA492970-8090-42E3-BA56-7AFC02FFC18D}"/>
          </ac:spMkLst>
        </pc:spChg>
        <pc:spChg chg="add">
          <ac:chgData name="Cortooms,Teun T." userId="S::884573@fontys.nl::a33e73bb-6c85-4597-8357-cbb0d191265b" providerId="AD" clId="Web-{A4A5D548-70FB-4F41-8160-42E4C2C22C8E}" dt="2021-09-09T20:39:25.329" v="27"/>
          <ac:spMkLst>
            <pc:docMk/>
            <pc:sldMk cId="3939037913" sldId="264"/>
            <ac:spMk id="8" creationId="{F3C5918A-1DC5-4CF3-AA27-00AA3088AA9F}"/>
          </ac:spMkLst>
        </pc:spChg>
        <pc:spChg chg="add">
          <ac:chgData name="Cortooms,Teun T." userId="S::884573@fontys.nl::a33e73bb-6c85-4597-8357-cbb0d191265b" providerId="AD" clId="Web-{A4A5D548-70FB-4F41-8160-42E4C2C22C8E}" dt="2021-09-09T20:39:25.329" v="27"/>
          <ac:spMkLst>
            <pc:docMk/>
            <pc:sldMk cId="3939037913" sldId="264"/>
            <ac:spMk id="10" creationId="{B786683A-6FD6-4BF7-B3B0-DC397677391F}"/>
          </ac:spMkLst>
        </pc:spChg>
        <pc:spChg chg="add">
          <ac:chgData name="Cortooms,Teun T." userId="S::884573@fontys.nl::a33e73bb-6c85-4597-8357-cbb0d191265b" providerId="AD" clId="Web-{A4A5D548-70FB-4F41-8160-42E4C2C22C8E}" dt="2021-09-09T20:39:25.329" v="27"/>
          <ac:spMkLst>
            <pc:docMk/>
            <pc:sldMk cId="3939037913" sldId="264"/>
            <ac:spMk id="12" creationId="{05169E50-59FB-4AEE-B61D-44A882A4CD2C}"/>
          </ac:spMkLst>
        </pc:spChg>
        <pc:spChg chg="add">
          <ac:chgData name="Cortooms,Teun T." userId="S::884573@fontys.nl::a33e73bb-6c85-4597-8357-cbb0d191265b" providerId="AD" clId="Web-{A4A5D548-70FB-4F41-8160-42E4C2C22C8E}" dt="2021-09-09T20:39:25.329" v="27"/>
          <ac:spMkLst>
            <pc:docMk/>
            <pc:sldMk cId="3939037913" sldId="264"/>
            <ac:spMk id="14" creationId="{117C30F0-5A38-4B60-B632-3AF7C2780824}"/>
          </ac:spMkLst>
        </pc:spChg>
        <pc:spChg chg="add">
          <ac:chgData name="Cortooms,Teun T." userId="S::884573@fontys.nl::a33e73bb-6c85-4597-8357-cbb0d191265b" providerId="AD" clId="Web-{A4A5D548-70FB-4F41-8160-42E4C2C22C8E}" dt="2021-09-09T20:39:25.329" v="27"/>
          <ac:spMkLst>
            <pc:docMk/>
            <pc:sldMk cId="3939037913" sldId="264"/>
            <ac:spMk id="16" creationId="{A200CBA5-3F2B-4AAC-9F86-99AFECC19C1D}"/>
          </ac:spMkLst>
        </pc:spChg>
      </pc:sldChg>
    </pc:docChg>
  </pc:docChgLst>
  <pc:docChgLst>
    <pc:chgData name="Beerkens,Ruud R.J.M." userId="S::261073@student.fontys.nl::a2bf626d-5afd-483c-83f3-fd35fc850119" providerId="AD" clId="Web-{552837C6-E4C5-4D80-B58F-B8382539B22A}"/>
    <pc:docChg chg="delSld modSld">
      <pc:chgData name="Beerkens,Ruud R.J.M." userId="S::261073@student.fontys.nl::a2bf626d-5afd-483c-83f3-fd35fc850119" providerId="AD" clId="Web-{552837C6-E4C5-4D80-B58F-B8382539B22A}" dt="2022-01-10T19:11:21.804" v="1" actId="20577"/>
      <pc:docMkLst>
        <pc:docMk/>
      </pc:docMkLst>
      <pc:sldChg chg="del">
        <pc:chgData name="Beerkens,Ruud R.J.M." userId="S::261073@student.fontys.nl::a2bf626d-5afd-483c-83f3-fd35fc850119" providerId="AD" clId="Web-{552837C6-E4C5-4D80-B58F-B8382539B22A}" dt="2022-01-10T19:11:11.350" v="0"/>
        <pc:sldMkLst>
          <pc:docMk/>
          <pc:sldMk cId="4116794316" sldId="259"/>
        </pc:sldMkLst>
      </pc:sldChg>
      <pc:sldChg chg="modSp">
        <pc:chgData name="Beerkens,Ruud R.J.M." userId="S::261073@student.fontys.nl::a2bf626d-5afd-483c-83f3-fd35fc850119" providerId="AD" clId="Web-{552837C6-E4C5-4D80-B58F-B8382539B22A}" dt="2022-01-10T19:11:21.804" v="1" actId="20577"/>
        <pc:sldMkLst>
          <pc:docMk/>
          <pc:sldMk cId="3939037913" sldId="264"/>
        </pc:sldMkLst>
        <pc:spChg chg="mod">
          <ac:chgData name="Beerkens,Ruud R.J.M." userId="S::261073@student.fontys.nl::a2bf626d-5afd-483c-83f3-fd35fc850119" providerId="AD" clId="Web-{552837C6-E4C5-4D80-B58F-B8382539B22A}" dt="2022-01-10T19:11:21.804" v="1" actId="20577"/>
          <ac:spMkLst>
            <pc:docMk/>
            <pc:sldMk cId="3939037913" sldId="264"/>
            <ac:spMk id="3" creationId="{DA492970-8090-42E3-BA56-7AFC02FFC18D}"/>
          </ac:spMkLst>
        </pc:spChg>
      </pc:sldChg>
    </pc:docChg>
  </pc:docChgLst>
  <pc:docChgLst>
    <pc:chgData name="Jong,Richard R. de" userId="S::452614@student.fontys.nl::61690657-1fb2-4eab-884b-6be25d2da798" providerId="AD" clId="Web-{CE49BB64-6E82-43F5-93CA-261ACD4BC650}"/>
    <pc:docChg chg="modSld">
      <pc:chgData name="Jong,Richard R. de" userId="S::452614@student.fontys.nl::61690657-1fb2-4eab-884b-6be25d2da798" providerId="AD" clId="Web-{CE49BB64-6E82-43F5-93CA-261ACD4BC650}" dt="2021-09-12T19:49:57.862" v="808"/>
      <pc:docMkLst>
        <pc:docMk/>
      </pc:docMkLst>
      <pc:sldChg chg="addSp delSp modSp modNotes">
        <pc:chgData name="Jong,Richard R. de" userId="S::452614@student.fontys.nl::61690657-1fb2-4eab-884b-6be25d2da798" providerId="AD" clId="Web-{CE49BB64-6E82-43F5-93CA-261ACD4BC650}" dt="2021-09-12T19:49:57.862" v="808"/>
        <pc:sldMkLst>
          <pc:docMk/>
          <pc:sldMk cId="1427505634" sldId="258"/>
        </pc:sldMkLst>
        <pc:spChg chg="mod">
          <ac:chgData name="Jong,Richard R. de" userId="S::452614@student.fontys.nl::61690657-1fb2-4eab-884b-6be25d2da798" providerId="AD" clId="Web-{CE49BB64-6E82-43F5-93CA-261ACD4BC650}" dt="2021-09-12T19:18:42.346" v="804" actId="20577"/>
          <ac:spMkLst>
            <pc:docMk/>
            <pc:sldMk cId="1427505634" sldId="258"/>
            <ac:spMk id="3" creationId="{EC22E282-AC79-45A2-A568-E2BF3C406262}"/>
          </ac:spMkLst>
        </pc:spChg>
        <pc:spChg chg="add del mod">
          <ac:chgData name="Jong,Richard R. de" userId="S::452614@student.fontys.nl::61690657-1fb2-4eab-884b-6be25d2da798" providerId="AD" clId="Web-{CE49BB64-6E82-43F5-93CA-261ACD4BC650}" dt="2021-09-12T18:52:04.206" v="471"/>
          <ac:spMkLst>
            <pc:docMk/>
            <pc:sldMk cId="1427505634" sldId="258"/>
            <ac:spMk id="4" creationId="{D6D21FF8-C140-46AD-B1C7-E9C425BE4E0B}"/>
          </ac:spMkLst>
        </pc:spChg>
        <pc:spChg chg="add del mod">
          <ac:chgData name="Jong,Richard R. de" userId="S::452614@student.fontys.nl::61690657-1fb2-4eab-884b-6be25d2da798" providerId="AD" clId="Web-{CE49BB64-6E82-43F5-93CA-261ACD4BC650}" dt="2021-09-12T18:46:42.465" v="3"/>
          <ac:spMkLst>
            <pc:docMk/>
            <pc:sldMk cId="1427505634" sldId="258"/>
            <ac:spMk id="5" creationId="{AECF842F-B291-4068-BA51-28E3FDF0CAB1}"/>
          </ac:spMkLst>
        </pc:spChg>
        <pc:spChg chg="add del">
          <ac:chgData name="Jong,Richard R. de" userId="S::452614@student.fontys.nl::61690657-1fb2-4eab-884b-6be25d2da798" providerId="AD" clId="Web-{CE49BB64-6E82-43F5-93CA-261ACD4BC650}" dt="2021-09-12T18:47:17.107" v="9"/>
          <ac:spMkLst>
            <pc:docMk/>
            <pc:sldMk cId="1427505634" sldId="258"/>
            <ac:spMk id="6" creationId="{6694B237-85E5-431E-A546-744B376950C3}"/>
          </ac:spMkLst>
        </pc:spChg>
        <pc:spChg chg="add del">
          <ac:chgData name="Jong,Richard R. de" userId="S::452614@student.fontys.nl::61690657-1fb2-4eab-884b-6be25d2da798" providerId="AD" clId="Web-{CE49BB64-6E82-43F5-93CA-261ACD4BC650}" dt="2021-09-12T18:47:21.341" v="10"/>
          <ac:spMkLst>
            <pc:docMk/>
            <pc:sldMk cId="1427505634" sldId="258"/>
            <ac:spMk id="7" creationId="{B7DA20F4-445C-4FC3-8945-D49C9C23EA96}"/>
          </ac:spMkLst>
        </pc:spChg>
      </pc:sldChg>
    </pc:docChg>
  </pc:docChgLst>
  <pc:docChgLst>
    <pc:chgData name="Beerkens,Ruud R.J.M." userId="S::261073@student.fontys.nl::a2bf626d-5afd-483c-83f3-fd35fc850119" providerId="AD" clId="Web-{EE5180EB-DEAF-4BCC-92E6-0C3D5A259AF7}"/>
    <pc:docChg chg="modSld">
      <pc:chgData name="Beerkens,Ruud R.J.M." userId="S::261073@student.fontys.nl::a2bf626d-5afd-483c-83f3-fd35fc850119" providerId="AD" clId="Web-{EE5180EB-DEAF-4BCC-92E6-0C3D5A259AF7}" dt="2021-09-12T18:50:08.862" v="16" actId="20577"/>
      <pc:docMkLst>
        <pc:docMk/>
      </pc:docMkLst>
      <pc:sldChg chg="modSp">
        <pc:chgData name="Beerkens,Ruud R.J.M." userId="S::261073@student.fontys.nl::a2bf626d-5afd-483c-83f3-fd35fc850119" providerId="AD" clId="Web-{EE5180EB-DEAF-4BCC-92E6-0C3D5A259AF7}" dt="2021-09-12T18:50:08.862" v="16" actId="20577"/>
        <pc:sldMkLst>
          <pc:docMk/>
          <pc:sldMk cId="4116794316" sldId="259"/>
        </pc:sldMkLst>
        <pc:spChg chg="mod">
          <ac:chgData name="Beerkens,Ruud R.J.M." userId="S::261073@student.fontys.nl::a2bf626d-5afd-483c-83f3-fd35fc850119" providerId="AD" clId="Web-{EE5180EB-DEAF-4BCC-92E6-0C3D5A259AF7}" dt="2021-09-12T18:50:08.862" v="16" actId="20577"/>
          <ac:spMkLst>
            <pc:docMk/>
            <pc:sldMk cId="4116794316" sldId="259"/>
            <ac:spMk id="3" creationId="{550A46D5-EA02-49E8-A4A1-A90D9410357D}"/>
          </ac:spMkLst>
        </pc:spChg>
      </pc:sldChg>
    </pc:docChg>
  </pc:docChgLst>
  <pc:docChgLst>
    <pc:chgData name="Cortooms,Teun T." userId="S::884573@fontys.nl::a33e73bb-6c85-4597-8357-cbb0d191265b" providerId="AD" clId="Web-{22C15564-001D-431B-B2BF-6D23584A9E95}"/>
    <pc:docChg chg="modSld">
      <pc:chgData name="Cortooms,Teun T." userId="S::884573@fontys.nl::a33e73bb-6c85-4597-8357-cbb0d191265b" providerId="AD" clId="Web-{22C15564-001D-431B-B2BF-6D23584A9E95}" dt="2021-09-09T20:52:38.792" v="1" actId="20577"/>
      <pc:docMkLst>
        <pc:docMk/>
      </pc:docMkLst>
      <pc:sldChg chg="modSp">
        <pc:chgData name="Cortooms,Teun T." userId="S::884573@fontys.nl::a33e73bb-6c85-4597-8357-cbb0d191265b" providerId="AD" clId="Web-{22C15564-001D-431B-B2BF-6D23584A9E95}" dt="2021-09-09T20:52:38.792" v="1" actId="20577"/>
        <pc:sldMkLst>
          <pc:docMk/>
          <pc:sldMk cId="2496824327" sldId="257"/>
        </pc:sldMkLst>
        <pc:spChg chg="mod">
          <ac:chgData name="Cortooms,Teun T." userId="S::884573@fontys.nl::a33e73bb-6c85-4597-8357-cbb0d191265b" providerId="AD" clId="Web-{22C15564-001D-431B-B2BF-6D23584A9E95}" dt="2021-09-09T20:52:38.792" v="1" actId="20577"/>
          <ac:spMkLst>
            <pc:docMk/>
            <pc:sldMk cId="2496824327" sldId="257"/>
            <ac:spMk id="3" creationId="{7A9ABE84-9A29-4DCB-80BC-D562F0461969}"/>
          </ac:spMkLst>
        </pc:spChg>
      </pc:sldChg>
    </pc:docChg>
  </pc:docChgLst>
  <pc:docChgLst>
    <pc:chgData name="Cortooms,Teun T." userId="S::884573@fontys.nl::a33e73bb-6c85-4597-8357-cbb0d191265b" providerId="AD" clId="Web-{D112E153-4580-431F-8949-395CCEAFBE39}"/>
    <pc:docChg chg="modSld sldOrd">
      <pc:chgData name="Cortooms,Teun T." userId="S::884573@fontys.nl::a33e73bb-6c85-4597-8357-cbb0d191265b" providerId="AD" clId="Web-{D112E153-4580-431F-8949-395CCEAFBE39}" dt="2021-09-10T08:03:48.535" v="274" actId="20577"/>
      <pc:docMkLst>
        <pc:docMk/>
      </pc:docMkLst>
      <pc:sldChg chg="modSp ord modNotes">
        <pc:chgData name="Cortooms,Teun T." userId="S::884573@fontys.nl::a33e73bb-6c85-4597-8357-cbb0d191265b" providerId="AD" clId="Web-{D112E153-4580-431F-8949-395CCEAFBE39}" dt="2021-09-10T08:03:48.535" v="274" actId="20577"/>
        <pc:sldMkLst>
          <pc:docMk/>
          <pc:sldMk cId="2496824327" sldId="257"/>
        </pc:sldMkLst>
        <pc:spChg chg="mod">
          <ac:chgData name="Cortooms,Teun T." userId="S::884573@fontys.nl::a33e73bb-6c85-4597-8357-cbb0d191265b" providerId="AD" clId="Web-{D112E153-4580-431F-8949-395CCEAFBE39}" dt="2021-09-10T07:55:06.933" v="200" actId="20577"/>
          <ac:spMkLst>
            <pc:docMk/>
            <pc:sldMk cId="2496824327" sldId="257"/>
            <ac:spMk id="2" creationId="{7F154292-E563-4A35-BC19-7969B29D6C03}"/>
          </ac:spMkLst>
        </pc:spChg>
        <pc:spChg chg="mod">
          <ac:chgData name="Cortooms,Teun T." userId="S::884573@fontys.nl::a33e73bb-6c85-4597-8357-cbb0d191265b" providerId="AD" clId="Web-{D112E153-4580-431F-8949-395CCEAFBE39}" dt="2021-09-10T08:03:48.535" v="274" actId="20577"/>
          <ac:spMkLst>
            <pc:docMk/>
            <pc:sldMk cId="2496824327" sldId="257"/>
            <ac:spMk id="3" creationId="{7A9ABE84-9A29-4DCB-80BC-D562F0461969}"/>
          </ac:spMkLst>
        </pc:spChg>
      </pc:sldChg>
      <pc:sldChg chg="modSp">
        <pc:chgData name="Cortooms,Teun T." userId="S::884573@fontys.nl::a33e73bb-6c85-4597-8357-cbb0d191265b" providerId="AD" clId="Web-{D112E153-4580-431F-8949-395CCEAFBE39}" dt="2021-09-10T07:55:13.980" v="202" actId="20577"/>
        <pc:sldMkLst>
          <pc:docMk/>
          <pc:sldMk cId="1427505634" sldId="258"/>
        </pc:sldMkLst>
        <pc:spChg chg="mod">
          <ac:chgData name="Cortooms,Teun T." userId="S::884573@fontys.nl::a33e73bb-6c85-4597-8357-cbb0d191265b" providerId="AD" clId="Web-{D112E153-4580-431F-8949-395CCEAFBE39}" dt="2021-09-10T07:55:13.980" v="202" actId="20577"/>
          <ac:spMkLst>
            <pc:docMk/>
            <pc:sldMk cId="1427505634" sldId="258"/>
            <ac:spMk id="2" creationId="{DEC44208-8DAC-496B-A59D-97C1F23F0E09}"/>
          </ac:spMkLst>
        </pc:spChg>
      </pc:sldChg>
      <pc:sldChg chg="modSp">
        <pc:chgData name="Cortooms,Teun T." userId="S::884573@fontys.nl::a33e73bb-6c85-4597-8357-cbb0d191265b" providerId="AD" clId="Web-{D112E153-4580-431F-8949-395CCEAFBE39}" dt="2021-09-10T07:55:11.308" v="201" actId="20577"/>
        <pc:sldMkLst>
          <pc:docMk/>
          <pc:sldMk cId="4116794316" sldId="259"/>
        </pc:sldMkLst>
        <pc:spChg chg="mod">
          <ac:chgData name="Cortooms,Teun T." userId="S::884573@fontys.nl::a33e73bb-6c85-4597-8357-cbb0d191265b" providerId="AD" clId="Web-{D112E153-4580-431F-8949-395CCEAFBE39}" dt="2021-09-10T07:55:11.308" v="201" actId="20577"/>
          <ac:spMkLst>
            <pc:docMk/>
            <pc:sldMk cId="4116794316" sldId="259"/>
            <ac:spMk id="2" creationId="{8A2B93D2-97E9-4003-8BE6-1F29F3B1147C}"/>
          </ac:spMkLst>
        </pc:spChg>
      </pc:sldChg>
      <pc:sldChg chg="modNotes">
        <pc:chgData name="Cortooms,Teun T." userId="S::884573@fontys.nl::a33e73bb-6c85-4597-8357-cbb0d191265b" providerId="AD" clId="Web-{D112E153-4580-431F-8949-395CCEAFBE39}" dt="2021-09-10T08:03:38.035" v="268"/>
        <pc:sldMkLst>
          <pc:docMk/>
          <pc:sldMk cId="4081259811" sldId="261"/>
        </pc:sldMkLst>
      </pc:sldChg>
    </pc:docChg>
  </pc:docChgLst>
  <pc:docChgLst>
    <pc:chgData name="Janssens,Job J." userId="S::424186@student.fontys.nl::4324ae0f-6e40-4aa1-8963-e1a43913d92a" providerId="AD" clId="Web-{7B2B3E24-E999-490F-986C-0989438417F8}"/>
    <pc:docChg chg="modSld">
      <pc:chgData name="Janssens,Job J." userId="S::424186@student.fontys.nl::4324ae0f-6e40-4aa1-8963-e1a43913d92a" providerId="AD" clId="Web-{7B2B3E24-E999-490F-986C-0989438417F8}" dt="2021-09-12T19:11:25.759" v="246" actId="20577"/>
      <pc:docMkLst>
        <pc:docMk/>
      </pc:docMkLst>
      <pc:sldChg chg="modSp">
        <pc:chgData name="Janssens,Job J." userId="S::424186@student.fontys.nl::4324ae0f-6e40-4aa1-8963-e1a43913d92a" providerId="AD" clId="Web-{7B2B3E24-E999-490F-986C-0989438417F8}" dt="2021-09-12T19:11:25.759" v="246" actId="20577"/>
        <pc:sldMkLst>
          <pc:docMk/>
          <pc:sldMk cId="4116794316" sldId="259"/>
        </pc:sldMkLst>
        <pc:spChg chg="mod">
          <ac:chgData name="Janssens,Job J." userId="S::424186@student.fontys.nl::4324ae0f-6e40-4aa1-8963-e1a43913d92a" providerId="AD" clId="Web-{7B2B3E24-E999-490F-986C-0989438417F8}" dt="2021-09-12T19:11:25.759" v="246" actId="20577"/>
          <ac:spMkLst>
            <pc:docMk/>
            <pc:sldMk cId="4116794316" sldId="259"/>
            <ac:spMk id="3" creationId="{550A46D5-EA02-49E8-A4A1-A90D9410357D}"/>
          </ac:spMkLst>
        </pc:spChg>
      </pc:sldChg>
    </pc:docChg>
  </pc:docChgLst>
  <pc:docChgLst>
    <pc:chgData name="Jong,Richard R. de" userId="S::452614@student.fontys.nl::61690657-1fb2-4eab-884b-6be25d2da798" providerId="AD" clId="Web-{34C8735D-1905-496A-AF86-0CDDE42E901C}"/>
    <pc:docChg chg="modSld">
      <pc:chgData name="Jong,Richard R. de" userId="S::452614@student.fontys.nl::61690657-1fb2-4eab-884b-6be25d2da798" providerId="AD" clId="Web-{34C8735D-1905-496A-AF86-0CDDE42E901C}" dt="2021-09-12T17:59:16.786" v="70" actId="20577"/>
      <pc:docMkLst>
        <pc:docMk/>
      </pc:docMkLst>
      <pc:sldChg chg="modSp">
        <pc:chgData name="Jong,Richard R. de" userId="S::452614@student.fontys.nl::61690657-1fb2-4eab-884b-6be25d2da798" providerId="AD" clId="Web-{34C8735D-1905-496A-AF86-0CDDE42E901C}" dt="2021-09-12T17:59:16.786" v="70" actId="20577"/>
        <pc:sldMkLst>
          <pc:docMk/>
          <pc:sldMk cId="1427505634" sldId="258"/>
        </pc:sldMkLst>
        <pc:spChg chg="mod">
          <ac:chgData name="Jong,Richard R. de" userId="S::452614@student.fontys.nl::61690657-1fb2-4eab-884b-6be25d2da798" providerId="AD" clId="Web-{34C8735D-1905-496A-AF86-0CDDE42E901C}" dt="2021-09-12T17:58:53.879" v="56" actId="20577"/>
          <ac:spMkLst>
            <pc:docMk/>
            <pc:sldMk cId="1427505634" sldId="258"/>
            <ac:spMk id="2" creationId="{DEC44208-8DAC-496B-A59D-97C1F23F0E09}"/>
          </ac:spMkLst>
        </pc:spChg>
        <pc:spChg chg="mod">
          <ac:chgData name="Jong,Richard R. de" userId="S::452614@student.fontys.nl::61690657-1fb2-4eab-884b-6be25d2da798" providerId="AD" clId="Web-{34C8735D-1905-496A-AF86-0CDDE42E901C}" dt="2021-09-12T17:59:16.786" v="70" actId="20577"/>
          <ac:spMkLst>
            <pc:docMk/>
            <pc:sldMk cId="1427505634" sldId="258"/>
            <ac:spMk id="3" creationId="{EC22E282-AC79-45A2-A568-E2BF3C406262}"/>
          </ac:spMkLst>
        </pc:spChg>
      </pc:sldChg>
    </pc:docChg>
  </pc:docChgLst>
  <pc:docChgLst>
    <pc:chgData name="Cortooms,Teun T." userId="S::884573@fontys.nl::a33e73bb-6c85-4597-8357-cbb0d191265b" providerId="AD" clId="Web-{4EB83E74-EAFE-4997-8BD6-ABC21B646C71}"/>
    <pc:docChg chg="modSld">
      <pc:chgData name="Cortooms,Teun T." userId="S::884573@fontys.nl::a33e73bb-6c85-4597-8357-cbb0d191265b" providerId="AD" clId="Web-{4EB83E74-EAFE-4997-8BD6-ABC21B646C71}" dt="2021-09-13T16:04:17.848" v="10" actId="20577"/>
      <pc:docMkLst>
        <pc:docMk/>
      </pc:docMkLst>
      <pc:sldChg chg="modSp">
        <pc:chgData name="Cortooms,Teun T." userId="S::884573@fontys.nl::a33e73bb-6c85-4597-8357-cbb0d191265b" providerId="AD" clId="Web-{4EB83E74-EAFE-4997-8BD6-ABC21B646C71}" dt="2021-09-13T15:55:38.335" v="5" actId="1076"/>
        <pc:sldMkLst>
          <pc:docMk/>
          <pc:sldMk cId="4081259811" sldId="261"/>
        </pc:sldMkLst>
        <pc:spChg chg="mod">
          <ac:chgData name="Cortooms,Teun T." userId="S::884573@fontys.nl::a33e73bb-6c85-4597-8357-cbb0d191265b" providerId="AD" clId="Web-{4EB83E74-EAFE-4997-8BD6-ABC21B646C71}" dt="2021-09-13T15:55:18.381" v="0" actId="20577"/>
          <ac:spMkLst>
            <pc:docMk/>
            <pc:sldMk cId="4081259811" sldId="261"/>
            <ac:spMk id="3" creationId="{25D51264-6737-4A1F-B89B-DC95A99D48EE}"/>
          </ac:spMkLst>
        </pc:spChg>
        <pc:picChg chg="mod">
          <ac:chgData name="Cortooms,Teun T." userId="S::884573@fontys.nl::a33e73bb-6c85-4597-8357-cbb0d191265b" providerId="AD" clId="Web-{4EB83E74-EAFE-4997-8BD6-ABC21B646C71}" dt="2021-09-13T15:55:32.100" v="4" actId="1076"/>
          <ac:picMkLst>
            <pc:docMk/>
            <pc:sldMk cId="4081259811" sldId="261"/>
            <ac:picMk id="4" creationId="{6E7D766B-CEDB-43C4-93E8-13D2F4505267}"/>
          </ac:picMkLst>
        </pc:picChg>
        <pc:picChg chg="mod">
          <ac:chgData name="Cortooms,Teun T." userId="S::884573@fontys.nl::a33e73bb-6c85-4597-8357-cbb0d191265b" providerId="AD" clId="Web-{4EB83E74-EAFE-4997-8BD6-ABC21B646C71}" dt="2021-09-13T15:55:38.335" v="5" actId="1076"/>
          <ac:picMkLst>
            <pc:docMk/>
            <pc:sldMk cId="4081259811" sldId="261"/>
            <ac:picMk id="5" creationId="{467AA983-6EFA-43F4-B00C-300408480318}"/>
          </ac:picMkLst>
        </pc:picChg>
      </pc:sldChg>
      <pc:sldChg chg="modSp">
        <pc:chgData name="Cortooms,Teun T." userId="S::884573@fontys.nl::a33e73bb-6c85-4597-8357-cbb0d191265b" providerId="AD" clId="Web-{4EB83E74-EAFE-4997-8BD6-ABC21B646C71}" dt="2021-09-13T16:04:17.848" v="10" actId="20577"/>
        <pc:sldMkLst>
          <pc:docMk/>
          <pc:sldMk cId="1305553372" sldId="265"/>
        </pc:sldMkLst>
        <pc:spChg chg="mod">
          <ac:chgData name="Cortooms,Teun T." userId="S::884573@fontys.nl::a33e73bb-6c85-4597-8357-cbb0d191265b" providerId="AD" clId="Web-{4EB83E74-EAFE-4997-8BD6-ABC21B646C71}" dt="2021-09-13T16:04:12.676" v="9" actId="1076"/>
          <ac:spMkLst>
            <pc:docMk/>
            <pc:sldMk cId="1305553372" sldId="265"/>
            <ac:spMk id="2" creationId="{7F154292-E563-4A35-BC19-7969B29D6C03}"/>
          </ac:spMkLst>
        </pc:spChg>
        <pc:spChg chg="mod">
          <ac:chgData name="Cortooms,Teun T." userId="S::884573@fontys.nl::a33e73bb-6c85-4597-8357-cbb0d191265b" providerId="AD" clId="Web-{4EB83E74-EAFE-4997-8BD6-ABC21B646C71}" dt="2021-09-13T16:04:17.848" v="10" actId="20577"/>
          <ac:spMkLst>
            <pc:docMk/>
            <pc:sldMk cId="1305553372" sldId="265"/>
            <ac:spMk id="3" creationId="{7A9ABE84-9A29-4DCB-80BC-D562F046196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36C74-989B-4FC7-AF3F-0668746D5E4F}" type="datetimeFigureOut">
              <a:rPr lang="nl-NL"/>
              <a:t>16-1-2022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4F91F-BCD2-4967-820E-932A73E974BB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782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erlingvolgsysteem-test.azurewebsites.net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usthavecaffeine-test.azurewebsites.net/swagger/index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nl-NL" b="0" i="0" u="none" strike="noStrike" dirty="0">
              <a:effectLst/>
              <a:latin typeface="Segoe UI VSS (Regular)"/>
              <a:hlinkClick r:id="rId3"/>
            </a:endParaRPr>
          </a:p>
          <a:p>
            <a:pPr algn="l">
              <a:buFont typeface="Arial" panose="020B0604020202020204" pitchFamily="34" charset="0"/>
              <a:buNone/>
            </a:pPr>
            <a:endParaRPr lang="nl-NL" b="0" i="0" u="none" strike="noStrike" dirty="0">
              <a:effectLst/>
              <a:latin typeface="Segoe UI VSS (Regular)"/>
              <a:hlinkClick r:id="rId3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nl-NL" b="0" i="0" u="none" strike="noStrike" dirty="0">
                <a:effectLst/>
                <a:latin typeface="Segoe UI VSS (Regular)"/>
                <a:hlinkClick r:id="rId3"/>
              </a:rPr>
              <a:t>https://leerlingvolgsysteem-test.azurewebsites.net/</a:t>
            </a:r>
            <a:r>
              <a:rPr lang="nl-NL" b="0" i="0" dirty="0">
                <a:effectLst/>
                <a:latin typeface="Segoe UI VSS (Regular)"/>
              </a:rPr>
              <a:t>  (</a:t>
            </a:r>
            <a:r>
              <a:rPr lang="nl-NL" b="0" i="0" dirty="0" err="1">
                <a:effectLst/>
                <a:latin typeface="Segoe UI VSS (Regular)"/>
              </a:rPr>
              <a:t>frontend</a:t>
            </a:r>
            <a:r>
              <a:rPr lang="nl-NL" b="0" i="0" dirty="0">
                <a:effectLst/>
                <a:latin typeface="Segoe UI VSS (Regular)"/>
              </a:rPr>
              <a:t>)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nl-NL" b="0" i="0" u="none" strike="noStrike" dirty="0">
                <a:effectLst/>
                <a:latin typeface="Segoe UI VSS (Regular)"/>
                <a:hlinkClick r:id="rId4"/>
              </a:rPr>
              <a:t>https://musthavecaffeine-test.azurewebsites.net/swagger/index.html</a:t>
            </a:r>
            <a:r>
              <a:rPr lang="nl-NL" b="0" i="0" dirty="0">
                <a:effectLst/>
                <a:latin typeface="Segoe UI VSS (Regular)"/>
              </a:rPr>
              <a:t>  (backend)</a:t>
            </a: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Registratie (Teun)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Login / SSO (Teun)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Filter / </a:t>
            </a:r>
            <a:r>
              <a:rPr lang="nl-NL" sz="1200" dirty="0" err="1"/>
              <a:t>sort</a:t>
            </a:r>
            <a:r>
              <a:rPr lang="nl-NL" sz="1200" dirty="0"/>
              <a:t> (Teun)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200" dirty="0"/>
              <a:t>Bulk klas toewijzen (Teun)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200" dirty="0" err="1"/>
              <a:t>Validation</a:t>
            </a:r>
            <a:r>
              <a:rPr lang="nl-NL" sz="1200" dirty="0"/>
              <a:t> (Ruud)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200" dirty="0"/>
              <a:t>Gebruikers / rollen (Richard)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 err="1"/>
              <a:t>Pagination</a:t>
            </a:r>
            <a:r>
              <a:rPr lang="nl-NL" sz="1200" dirty="0"/>
              <a:t> (Richard)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(User-</a:t>
            </a:r>
            <a:r>
              <a:rPr lang="nl-NL" sz="1200" dirty="0" err="1"/>
              <a:t>based</a:t>
            </a:r>
            <a:r>
              <a:rPr lang="nl-NL" sz="1200" dirty="0"/>
              <a:t> front-end)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4F91F-BCD2-4967-820E-932A73E974BB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250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600" dirty="0">
                <a:ea typeface="+mn-lt"/>
                <a:cs typeface="+mn-lt"/>
              </a:rPr>
              <a:t>Ruud</a:t>
            </a:r>
          </a:p>
          <a:p>
            <a:endParaRPr lang="nl-NL" sz="1600" dirty="0">
              <a:ea typeface="+mn-lt"/>
              <a:cs typeface="+mn-lt"/>
            </a:endParaRPr>
          </a:p>
          <a:p>
            <a:r>
              <a:rPr lang="nl-NL" sz="1600" dirty="0">
                <a:ea typeface="+mn-lt"/>
                <a:cs typeface="+mn-lt"/>
              </a:rPr>
              <a:t>CI/CD</a:t>
            </a:r>
          </a:p>
          <a:p>
            <a:pPr lvl="1"/>
            <a:r>
              <a:rPr lang="nl-NL" dirty="0" err="1">
                <a:ea typeface="+mn-lt"/>
                <a:cs typeface="+mn-lt"/>
              </a:rPr>
              <a:t>Automated</a:t>
            </a:r>
            <a:r>
              <a:rPr lang="nl-NL" dirty="0">
                <a:ea typeface="+mn-lt"/>
                <a:cs typeface="+mn-lt"/>
              </a:rPr>
              <a:t> unit tests on </a:t>
            </a:r>
            <a:r>
              <a:rPr lang="nl-NL" dirty="0" err="1">
                <a:ea typeface="+mn-lt"/>
                <a:cs typeface="+mn-lt"/>
              </a:rPr>
              <a:t>build</a:t>
            </a:r>
            <a:endParaRPr lang="nl-NL" dirty="0">
              <a:ea typeface="+mn-lt"/>
              <a:cs typeface="+mn-lt"/>
            </a:endParaRPr>
          </a:p>
          <a:p>
            <a:pPr lvl="1"/>
            <a:r>
              <a:rPr lang="nl-NL" dirty="0">
                <a:ea typeface="+mn-lt"/>
                <a:cs typeface="+mn-lt"/>
              </a:rPr>
              <a:t>Test environment (system </a:t>
            </a:r>
            <a:r>
              <a:rPr lang="nl-NL" dirty="0" err="1">
                <a:ea typeface="+mn-lt"/>
                <a:cs typeface="+mn-lt"/>
              </a:rPr>
              <a:t>testing</a:t>
            </a:r>
            <a:r>
              <a:rPr lang="nl-NL" dirty="0">
                <a:ea typeface="+mn-lt"/>
                <a:cs typeface="+mn-lt"/>
              </a:rPr>
              <a:t>)</a:t>
            </a:r>
          </a:p>
          <a:p>
            <a:pPr lvl="1"/>
            <a:r>
              <a:rPr lang="nl-NL" dirty="0" err="1">
                <a:ea typeface="+mn-lt"/>
                <a:cs typeface="+mn-lt"/>
              </a:rPr>
              <a:t>Azure</a:t>
            </a:r>
            <a:r>
              <a:rPr lang="nl-NL" dirty="0">
                <a:ea typeface="+mn-lt"/>
                <a:cs typeface="+mn-lt"/>
              </a:rPr>
              <a:t> </a:t>
            </a:r>
            <a:r>
              <a:rPr lang="nl-NL" dirty="0" err="1">
                <a:ea typeface="+mn-lt"/>
                <a:cs typeface="+mn-lt"/>
              </a:rPr>
              <a:t>deployment</a:t>
            </a:r>
            <a:endParaRPr lang="nl-NL" dirty="0">
              <a:ea typeface="+mn-lt"/>
              <a:cs typeface="+mn-lt"/>
            </a:endParaRPr>
          </a:p>
          <a:p>
            <a:r>
              <a:rPr lang="nl-NL" sz="1600" dirty="0" err="1">
                <a:ea typeface="+mn-lt"/>
                <a:cs typeface="+mn-lt"/>
              </a:rPr>
              <a:t>Acceptance</a:t>
            </a:r>
            <a:r>
              <a:rPr lang="nl-NL" sz="1600" dirty="0">
                <a:ea typeface="+mn-lt"/>
                <a:cs typeface="+mn-lt"/>
              </a:rPr>
              <a:t> </a:t>
            </a:r>
            <a:r>
              <a:rPr lang="nl-NL" sz="1600" dirty="0" err="1">
                <a:ea typeface="+mn-lt"/>
                <a:cs typeface="+mn-lt"/>
              </a:rPr>
              <a:t>testing</a:t>
            </a:r>
            <a:endParaRPr lang="nl-NL" sz="1600" dirty="0">
              <a:ea typeface="+mn-lt"/>
              <a:cs typeface="+mn-lt"/>
            </a:endParaRPr>
          </a:p>
          <a:p>
            <a:pPr lvl="1"/>
            <a:r>
              <a:rPr lang="nl-NL" dirty="0">
                <a:ea typeface="+mn-lt"/>
                <a:cs typeface="+mn-lt"/>
              </a:rPr>
              <a:t>User </a:t>
            </a:r>
            <a:r>
              <a:rPr lang="nl-NL" dirty="0" err="1">
                <a:ea typeface="+mn-lt"/>
                <a:cs typeface="+mn-lt"/>
              </a:rPr>
              <a:t>stories</a:t>
            </a:r>
            <a:r>
              <a:rPr lang="nl-NL" dirty="0">
                <a:ea typeface="+mn-lt"/>
                <a:cs typeface="+mn-lt"/>
              </a:rPr>
              <a:t> </a:t>
            </a:r>
            <a:r>
              <a:rPr lang="nl-NL" dirty="0" err="1">
                <a:ea typeface="+mn-lt"/>
                <a:cs typeface="+mn-lt"/>
              </a:rPr>
              <a:t>with</a:t>
            </a:r>
            <a:r>
              <a:rPr lang="nl-NL" dirty="0">
                <a:ea typeface="+mn-lt"/>
                <a:cs typeface="+mn-lt"/>
              </a:rPr>
              <a:t> </a:t>
            </a:r>
            <a:r>
              <a:rPr lang="nl-NL" dirty="0" err="1">
                <a:ea typeface="+mn-lt"/>
                <a:cs typeface="+mn-lt"/>
              </a:rPr>
              <a:t>acceptance</a:t>
            </a:r>
            <a:r>
              <a:rPr lang="nl-NL" dirty="0">
                <a:ea typeface="+mn-lt"/>
                <a:cs typeface="+mn-lt"/>
              </a:rPr>
              <a:t> criteria</a:t>
            </a:r>
          </a:p>
          <a:p>
            <a:pPr lvl="1"/>
            <a:r>
              <a:rPr lang="nl-NL" dirty="0">
                <a:ea typeface="+mn-lt"/>
                <a:cs typeface="+mn-lt"/>
              </a:rPr>
              <a:t>Test environment</a:t>
            </a:r>
          </a:p>
          <a:p>
            <a:r>
              <a:rPr lang="nl-NL" sz="1600" dirty="0">
                <a:ea typeface="+mn-lt"/>
                <a:cs typeface="+mn-lt"/>
              </a:rPr>
              <a:t>Performance</a:t>
            </a:r>
          </a:p>
          <a:p>
            <a:pPr lvl="1"/>
            <a:r>
              <a:rPr lang="nl-NL" dirty="0" err="1">
                <a:ea typeface="+mn-lt"/>
                <a:cs typeface="+mn-lt"/>
              </a:rPr>
              <a:t>Pagination</a:t>
            </a:r>
            <a:endParaRPr lang="nl-NL" dirty="0">
              <a:ea typeface="+mn-lt"/>
              <a:cs typeface="+mn-lt"/>
            </a:endParaRPr>
          </a:p>
          <a:p>
            <a:pPr lvl="1"/>
            <a:r>
              <a:rPr lang="nl-NL" dirty="0">
                <a:ea typeface="+mn-lt"/>
                <a:cs typeface="+mn-lt"/>
              </a:rPr>
              <a:t>CQRS (</a:t>
            </a:r>
            <a:r>
              <a:rPr lang="nl-NL" dirty="0" err="1">
                <a:ea typeface="+mn-lt"/>
                <a:cs typeface="+mn-lt"/>
              </a:rPr>
              <a:t>potentially</a:t>
            </a:r>
            <a:r>
              <a:rPr lang="nl-NL" dirty="0">
                <a:ea typeface="+mn-lt"/>
                <a:cs typeface="+mn-lt"/>
              </a:rPr>
              <a:t>)</a:t>
            </a:r>
          </a:p>
          <a:p>
            <a:r>
              <a:rPr lang="nl-NL" sz="1600" dirty="0" err="1">
                <a:ea typeface="+mn-lt"/>
                <a:cs typeface="+mn-lt"/>
              </a:rPr>
              <a:t>Maintainability</a:t>
            </a:r>
            <a:r>
              <a:rPr lang="nl-NL" sz="1600" dirty="0">
                <a:ea typeface="+mn-lt"/>
                <a:cs typeface="+mn-lt"/>
              </a:rPr>
              <a:t> / </a:t>
            </a:r>
            <a:r>
              <a:rPr lang="nl-NL" sz="1600" dirty="0" err="1">
                <a:ea typeface="+mn-lt"/>
                <a:cs typeface="+mn-lt"/>
              </a:rPr>
              <a:t>modifiability</a:t>
            </a:r>
            <a:r>
              <a:rPr lang="nl-NL" sz="1600" dirty="0">
                <a:ea typeface="+mn-lt"/>
                <a:cs typeface="+mn-lt"/>
              </a:rPr>
              <a:t> </a:t>
            </a:r>
          </a:p>
          <a:p>
            <a:pPr lvl="1"/>
            <a:r>
              <a:rPr lang="nl-NL" dirty="0" err="1">
                <a:ea typeface="+mn-lt"/>
                <a:cs typeface="+mn-lt"/>
              </a:rPr>
              <a:t>Generics</a:t>
            </a:r>
            <a:endParaRPr lang="nl-NL" dirty="0">
              <a:ea typeface="+mn-lt"/>
              <a:cs typeface="+mn-lt"/>
            </a:endParaRPr>
          </a:p>
          <a:p>
            <a:pPr lvl="1"/>
            <a:r>
              <a:rPr lang="nl-NL" dirty="0" err="1">
                <a:ea typeface="+mn-lt"/>
                <a:cs typeface="+mn-lt"/>
              </a:rPr>
              <a:t>MediatR</a:t>
            </a:r>
            <a:r>
              <a:rPr lang="nl-NL" dirty="0">
                <a:ea typeface="+mn-lt"/>
                <a:cs typeface="+mn-lt"/>
              </a:rPr>
              <a:t>: </a:t>
            </a:r>
            <a:r>
              <a:rPr lang="nl-NL" dirty="0" err="1">
                <a:ea typeface="+mn-lt"/>
                <a:cs typeface="+mn-lt"/>
              </a:rPr>
              <a:t>extensible</a:t>
            </a:r>
            <a:r>
              <a:rPr lang="nl-NL" dirty="0">
                <a:ea typeface="+mn-lt"/>
                <a:cs typeface="+mn-lt"/>
              </a:rPr>
              <a:t> (open/</a:t>
            </a:r>
            <a:r>
              <a:rPr lang="nl-NL" dirty="0" err="1">
                <a:ea typeface="+mn-lt"/>
                <a:cs typeface="+mn-lt"/>
              </a:rPr>
              <a:t>closed</a:t>
            </a:r>
            <a:r>
              <a:rPr lang="nl-NL" dirty="0">
                <a:ea typeface="+mn-lt"/>
                <a:cs typeface="+mn-lt"/>
              </a:rPr>
              <a:t>) </a:t>
            </a:r>
            <a:r>
              <a:rPr lang="nl-NL" dirty="0" err="1">
                <a:ea typeface="+mn-lt"/>
                <a:cs typeface="+mn-lt"/>
              </a:rPr>
              <a:t>by</a:t>
            </a:r>
            <a:r>
              <a:rPr lang="nl-NL" dirty="0">
                <a:ea typeface="+mn-lt"/>
                <a:cs typeface="+mn-lt"/>
              </a:rPr>
              <a:t> </a:t>
            </a:r>
          </a:p>
          <a:p>
            <a:pPr lvl="2"/>
            <a:r>
              <a:rPr lang="nl-NL" sz="1600" dirty="0" err="1">
                <a:ea typeface="+mn-lt"/>
                <a:cs typeface="+mn-lt"/>
              </a:rPr>
              <a:t>simply</a:t>
            </a:r>
            <a:r>
              <a:rPr lang="nl-NL" sz="1600" dirty="0">
                <a:ea typeface="+mn-lt"/>
                <a:cs typeface="+mn-lt"/>
              </a:rPr>
              <a:t> </a:t>
            </a:r>
            <a:r>
              <a:rPr lang="nl-NL" sz="1600" dirty="0" err="1">
                <a:ea typeface="+mn-lt"/>
                <a:cs typeface="+mn-lt"/>
              </a:rPr>
              <a:t>adding</a:t>
            </a:r>
            <a:r>
              <a:rPr lang="nl-NL" sz="1600" dirty="0">
                <a:ea typeface="+mn-lt"/>
                <a:cs typeface="+mn-lt"/>
              </a:rPr>
              <a:t> </a:t>
            </a:r>
            <a:r>
              <a:rPr lang="nl-NL" sz="1600" dirty="0" err="1">
                <a:ea typeface="+mn-lt"/>
                <a:cs typeface="+mn-lt"/>
              </a:rPr>
              <a:t>commands</a:t>
            </a:r>
            <a:r>
              <a:rPr lang="nl-NL" sz="1600" dirty="0">
                <a:ea typeface="+mn-lt"/>
                <a:cs typeface="+mn-lt"/>
              </a:rPr>
              <a:t>/</a:t>
            </a:r>
            <a:r>
              <a:rPr lang="nl-NL" sz="1600" dirty="0" err="1">
                <a:ea typeface="+mn-lt"/>
                <a:cs typeface="+mn-lt"/>
              </a:rPr>
              <a:t>requests</a:t>
            </a:r>
            <a:endParaRPr lang="nl-NL" sz="1600" dirty="0">
              <a:ea typeface="+mn-lt"/>
              <a:cs typeface="+mn-lt"/>
            </a:endParaRPr>
          </a:p>
          <a:p>
            <a:pPr lvl="2"/>
            <a:r>
              <a:rPr lang="nl-NL" sz="1600" dirty="0" err="1">
                <a:ea typeface="+mn-lt"/>
                <a:cs typeface="+mn-lt"/>
              </a:rPr>
              <a:t>extending</a:t>
            </a:r>
            <a:r>
              <a:rPr lang="nl-NL" sz="1600" dirty="0">
                <a:ea typeface="+mn-lt"/>
                <a:cs typeface="+mn-lt"/>
              </a:rPr>
              <a:t> </a:t>
            </a:r>
            <a:r>
              <a:rPr lang="nl-NL" sz="1600" dirty="0" err="1">
                <a:ea typeface="+mn-lt"/>
                <a:cs typeface="+mn-lt"/>
              </a:rPr>
              <a:t>the</a:t>
            </a:r>
            <a:r>
              <a:rPr lang="nl-NL" sz="1600" dirty="0">
                <a:ea typeface="+mn-lt"/>
                <a:cs typeface="+mn-lt"/>
              </a:rPr>
              <a:t> pipeline</a:t>
            </a:r>
          </a:p>
          <a:p>
            <a:pPr lvl="1"/>
            <a:r>
              <a:rPr lang="nl-NL" dirty="0">
                <a:ea typeface="+mn-lt"/>
                <a:cs typeface="+mn-lt"/>
              </a:rPr>
              <a:t>CQRS: </a:t>
            </a:r>
            <a:r>
              <a:rPr lang="nl-NL" dirty="0" err="1">
                <a:ea typeface="+mn-lt"/>
                <a:cs typeface="+mn-lt"/>
              </a:rPr>
              <a:t>potential</a:t>
            </a:r>
            <a:r>
              <a:rPr lang="nl-NL" dirty="0">
                <a:ea typeface="+mn-lt"/>
                <a:cs typeface="+mn-lt"/>
              </a:rPr>
              <a:t> </a:t>
            </a:r>
            <a:r>
              <a:rPr lang="nl-NL" dirty="0" err="1">
                <a:ea typeface="+mn-lt"/>
                <a:cs typeface="+mn-lt"/>
              </a:rPr>
              <a:t>for</a:t>
            </a:r>
            <a:r>
              <a:rPr lang="nl-NL" dirty="0">
                <a:ea typeface="+mn-lt"/>
                <a:cs typeface="+mn-lt"/>
              </a:rPr>
              <a:t> microservices </a:t>
            </a:r>
            <a:r>
              <a:rPr lang="nl-NL" dirty="0" err="1">
                <a:ea typeface="+mn-lt"/>
                <a:cs typeface="+mn-lt"/>
              </a:rPr>
              <a:t>and</a:t>
            </a:r>
            <a:r>
              <a:rPr lang="nl-NL" dirty="0">
                <a:ea typeface="+mn-lt"/>
                <a:cs typeface="+mn-lt"/>
              </a:rPr>
              <a:t> load </a:t>
            </a:r>
            <a:r>
              <a:rPr lang="nl-NL" dirty="0" err="1">
                <a:ea typeface="+mn-lt"/>
                <a:cs typeface="+mn-lt"/>
              </a:rPr>
              <a:t>balancing</a:t>
            </a:r>
            <a:endParaRPr lang="nl-NL" dirty="0">
              <a:ea typeface="+mn-lt"/>
              <a:cs typeface="+mn-lt"/>
            </a:endParaRPr>
          </a:p>
          <a:p>
            <a:r>
              <a:rPr lang="nl-NL" sz="1600" dirty="0">
                <a:ea typeface="+mn-lt"/>
                <a:cs typeface="+mn-lt"/>
              </a:rPr>
              <a:t>Security</a:t>
            </a:r>
          </a:p>
          <a:p>
            <a:pPr lvl="1"/>
            <a:r>
              <a:rPr lang="nl-NL" dirty="0" err="1">
                <a:ea typeface="+mn-lt"/>
                <a:cs typeface="+mn-lt"/>
              </a:rPr>
              <a:t>Jwt</a:t>
            </a:r>
            <a:r>
              <a:rPr lang="nl-NL" dirty="0">
                <a:ea typeface="+mn-lt"/>
                <a:cs typeface="+mn-lt"/>
              </a:rPr>
              <a:t> </a:t>
            </a:r>
            <a:r>
              <a:rPr lang="nl-NL" dirty="0" err="1">
                <a:ea typeface="+mn-lt"/>
                <a:cs typeface="+mn-lt"/>
              </a:rPr>
              <a:t>authentication</a:t>
            </a:r>
            <a:endParaRPr lang="nl-NL" dirty="0">
              <a:ea typeface="+mn-lt"/>
              <a:cs typeface="+mn-lt"/>
            </a:endParaRPr>
          </a:p>
          <a:p>
            <a:pPr lvl="1"/>
            <a:r>
              <a:rPr lang="nl-NL" dirty="0">
                <a:ea typeface="+mn-lt"/>
                <a:cs typeface="+mn-lt"/>
              </a:rPr>
              <a:t>SSO/</a:t>
            </a:r>
            <a:r>
              <a:rPr lang="nl-NL" dirty="0" err="1">
                <a:ea typeface="+mn-lt"/>
                <a:cs typeface="+mn-lt"/>
              </a:rPr>
              <a:t>External</a:t>
            </a:r>
            <a:r>
              <a:rPr lang="nl-NL" dirty="0">
                <a:ea typeface="+mn-lt"/>
                <a:cs typeface="+mn-lt"/>
              </a:rPr>
              <a:t> </a:t>
            </a:r>
            <a:r>
              <a:rPr lang="nl-NL" dirty="0" err="1">
                <a:ea typeface="+mn-lt"/>
                <a:cs typeface="+mn-lt"/>
              </a:rPr>
              <a:t>authentication</a:t>
            </a:r>
            <a:endParaRPr lang="nl-NL" dirty="0">
              <a:ea typeface="+mn-lt"/>
              <a:cs typeface="+mn-lt"/>
            </a:endParaRPr>
          </a:p>
          <a:p>
            <a:pPr lvl="1"/>
            <a:r>
              <a:rPr lang="nl-NL" dirty="0">
                <a:ea typeface="+mn-lt"/>
                <a:cs typeface="+mn-lt"/>
              </a:rPr>
              <a:t>Route </a:t>
            </a:r>
            <a:r>
              <a:rPr lang="nl-NL" dirty="0" err="1">
                <a:ea typeface="+mn-lt"/>
                <a:cs typeface="+mn-lt"/>
              </a:rPr>
              <a:t>guards</a:t>
            </a:r>
            <a:r>
              <a:rPr lang="nl-NL" dirty="0">
                <a:ea typeface="+mn-lt"/>
                <a:cs typeface="+mn-lt"/>
              </a:rPr>
              <a:t> in </a:t>
            </a:r>
            <a:r>
              <a:rPr lang="nl-NL" dirty="0" err="1">
                <a:ea typeface="+mn-lt"/>
                <a:cs typeface="+mn-lt"/>
              </a:rPr>
              <a:t>Angular</a:t>
            </a:r>
            <a:endParaRPr lang="nl-NL" dirty="0">
              <a:ea typeface="+mn-lt"/>
              <a:cs typeface="+mn-lt"/>
            </a:endParaRPr>
          </a:p>
          <a:p>
            <a:pPr lvl="1"/>
            <a:r>
              <a:rPr lang="nl-NL" dirty="0">
                <a:ea typeface="+mn-lt"/>
                <a:cs typeface="+mn-lt"/>
              </a:rPr>
              <a:t>…</a:t>
            </a:r>
          </a:p>
          <a:p>
            <a:r>
              <a:rPr lang="nl-NL" sz="1600" dirty="0" err="1">
                <a:ea typeface="+mn-lt"/>
                <a:cs typeface="+mn-lt"/>
              </a:rPr>
              <a:t>Usability</a:t>
            </a:r>
            <a:endParaRPr lang="nl-NL" sz="1600" dirty="0">
              <a:ea typeface="+mn-lt"/>
              <a:cs typeface="+mn-lt"/>
            </a:endParaRPr>
          </a:p>
          <a:p>
            <a:pPr lvl="1"/>
            <a:r>
              <a:rPr lang="nl-NL" dirty="0">
                <a:ea typeface="+mn-lt"/>
                <a:cs typeface="+mn-lt"/>
              </a:rPr>
              <a:t>Interceptors </a:t>
            </a:r>
            <a:r>
              <a:rPr lang="nl-NL" dirty="0" err="1">
                <a:ea typeface="+mn-lt"/>
                <a:cs typeface="+mn-lt"/>
              </a:rPr>
              <a:t>for</a:t>
            </a:r>
            <a:r>
              <a:rPr lang="nl-NL" dirty="0">
                <a:ea typeface="+mn-lt"/>
                <a:cs typeface="+mn-lt"/>
              </a:rPr>
              <a:t> error handling</a:t>
            </a:r>
          </a:p>
          <a:p>
            <a:pPr lvl="1"/>
            <a:r>
              <a:rPr lang="nl-NL" dirty="0">
                <a:ea typeface="+mn-lt"/>
                <a:cs typeface="+mn-lt"/>
              </a:rPr>
              <a:t>SSO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4F91F-BCD2-4967-820E-932A73E974BB}" type="slidenum">
              <a:rPr lang="nl-NL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9595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Richard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4F91F-BCD2-4967-820E-932A73E974BB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174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1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6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2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4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1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2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7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0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9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4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3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54A4D14-513F-4121-92D3-5CCB4689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6C3411F1-AD17-499D-AFEF-2F300F6DF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60BF2CBE-B1E9-4C42-89DC-C35E4E651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72C95A87-DCDB-41C4-B774-744B3ECBE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BCB97515-32FF-43A6-A51C-B140193AB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9C6379D3-7045-4B76-9409-6D23D753D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61B1C1DE-4201-4989-BE65-41ADC2472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4">
            <a:extLst>
              <a:ext uri="{FF2B5EF4-FFF2-40B4-BE49-F238E27FC236}">
                <a16:creationId xmlns:a16="http://schemas.microsoft.com/office/drawing/2014/main" id="{806398CC-D327-4E06-838C-31119BD56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70A741CC-E736-448A-A94E-5C8BB9711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7C324CDD-B30F-47DD-8627-E2171D5E8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1">
            <a:extLst>
              <a:ext uri="{FF2B5EF4-FFF2-40B4-BE49-F238E27FC236}">
                <a16:creationId xmlns:a16="http://schemas.microsoft.com/office/drawing/2014/main" id="{79C8D19E-E3D6-45A6-BCA2-5918A37D7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825306" y="1477651"/>
            <a:ext cx="2929372" cy="2468207"/>
          </a:xfrm>
        </p:spPr>
        <p:txBody>
          <a:bodyPr>
            <a:normAutofit/>
          </a:bodyPr>
          <a:lstStyle/>
          <a:p>
            <a:pPr algn="l"/>
            <a:r>
              <a:rPr lang="de-DE" sz="4000">
                <a:solidFill>
                  <a:schemeClr val="tx2"/>
                </a:solidFill>
              </a:rPr>
              <a:t>Must-have-</a:t>
            </a:r>
            <a:r>
              <a:rPr lang="de-DE" sz="4000" err="1">
                <a:solidFill>
                  <a:schemeClr val="tx2"/>
                </a:solidFill>
              </a:rPr>
              <a:t>caffeine</a:t>
            </a:r>
            <a:endParaRPr lang="de-DE" sz="4000" err="1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598186" y="3673421"/>
            <a:ext cx="723779" cy="24154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de-DE" sz="1600">
                <a:solidFill>
                  <a:schemeClr val="tx2"/>
                </a:solidFill>
              </a:rPr>
              <a:t>2021</a:t>
            </a:r>
          </a:p>
        </p:txBody>
      </p:sp>
      <p:sp>
        <p:nvSpPr>
          <p:cNvPr id="33" name="Freeform 22">
            <a:extLst>
              <a:ext uri="{FF2B5EF4-FFF2-40B4-BE49-F238E27FC236}">
                <a16:creationId xmlns:a16="http://schemas.microsoft.com/office/drawing/2014/main" id="{43280283-E04A-43CA-BFA1-F285486A2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3">
            <a:extLst>
              <a:ext uri="{FF2B5EF4-FFF2-40B4-BE49-F238E27FC236}">
                <a16:creationId xmlns:a16="http://schemas.microsoft.com/office/drawing/2014/main" id="{38328CB6-0FC5-4AEA-BC7E-489267CB6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38AF5D2-3A9C-4E8F-B879-36865366A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D87EABEC-395A-4CA3-98CA-E5B2BC7A3C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17" r="1" b="1"/>
          <a:stretch/>
        </p:blipFill>
        <p:spPr>
          <a:xfrm>
            <a:off x="932740" y="461405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55A00F-2EA3-4CE6-B596-2A6BDEE9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24998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nl-NL" sz="4800">
                <a:cs typeface="Calibri Light"/>
              </a:rPr>
              <a:t>Demo</a:t>
            </a:r>
            <a:endParaRPr lang="nl-NL" sz="48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492970-8090-42E3-BA56-7AFC02FFC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794042"/>
            <a:ext cx="5427137" cy="5248622"/>
          </a:xfrm>
        </p:spPr>
        <p:txBody>
          <a:bodyPr>
            <a:normAutofit/>
          </a:bodyPr>
          <a:lstStyle/>
          <a:p>
            <a:r>
              <a:rPr lang="nl-NL" sz="1600" dirty="0"/>
              <a:t>Registratie</a:t>
            </a:r>
          </a:p>
          <a:p>
            <a:r>
              <a:rPr lang="nl-NL" sz="1600" dirty="0"/>
              <a:t>Login / SSO</a:t>
            </a:r>
          </a:p>
          <a:p>
            <a:r>
              <a:rPr lang="nl-NL" sz="1600" dirty="0"/>
              <a:t>User-</a:t>
            </a:r>
            <a:r>
              <a:rPr lang="nl-NL" sz="1600" dirty="0" err="1"/>
              <a:t>based</a:t>
            </a:r>
            <a:r>
              <a:rPr lang="nl-NL" sz="1600" dirty="0"/>
              <a:t> </a:t>
            </a:r>
            <a:r>
              <a:rPr lang="nl-NL" sz="1600" dirty="0" err="1"/>
              <a:t>experience</a:t>
            </a:r>
            <a:endParaRPr lang="nl-NL" sz="1600" dirty="0"/>
          </a:p>
          <a:p>
            <a:r>
              <a:rPr lang="nl-NL" sz="1600" dirty="0"/>
              <a:t>Filter / </a:t>
            </a:r>
            <a:r>
              <a:rPr lang="nl-NL" sz="1600" dirty="0" err="1"/>
              <a:t>sort</a:t>
            </a:r>
            <a:endParaRPr lang="nl-NL" sz="1600" dirty="0"/>
          </a:p>
          <a:p>
            <a:r>
              <a:rPr lang="nl-NL" sz="1600" dirty="0"/>
              <a:t>Bulk klas toewijzen</a:t>
            </a:r>
          </a:p>
          <a:p>
            <a:r>
              <a:rPr lang="nl-NL" sz="1600" dirty="0" err="1"/>
              <a:t>Validation</a:t>
            </a:r>
            <a:endParaRPr lang="nl-NL" sz="1600" dirty="0"/>
          </a:p>
          <a:p>
            <a:r>
              <a:rPr lang="nl-NL" sz="1600" dirty="0"/>
              <a:t>Gebruikers / rollen</a:t>
            </a:r>
          </a:p>
        </p:txBody>
      </p:sp>
    </p:spTree>
    <p:extLst>
      <p:ext uri="{BB962C8B-B14F-4D97-AF65-F5344CB8AC3E}">
        <p14:creationId xmlns:p14="http://schemas.microsoft.com/office/powerpoint/2010/main" val="393903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F154292-E563-4A35-BC19-7969B29D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7486" y="-89091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nl-NL" sz="3600" b="1" err="1">
                <a:solidFill>
                  <a:schemeClr val="accent1"/>
                </a:solidFill>
                <a:cs typeface="Calibri Light"/>
              </a:rPr>
              <a:t>Quality</a:t>
            </a:r>
            <a:r>
              <a:rPr lang="nl-NL" sz="3600" b="1">
                <a:solidFill>
                  <a:schemeClr val="accent1"/>
                </a:solidFill>
                <a:cs typeface="Calibri Light"/>
              </a:rPr>
              <a:t> </a:t>
            </a:r>
            <a:r>
              <a:rPr lang="nl-NL" sz="3600" err="1">
                <a:solidFill>
                  <a:schemeClr val="accent1"/>
                </a:solidFill>
                <a:cs typeface="Calibri Light"/>
              </a:rPr>
              <a:t>attributes</a:t>
            </a:r>
            <a:endParaRPr lang="en-US">
              <a:solidFill>
                <a:schemeClr val="accent1"/>
              </a:solidFill>
              <a:cs typeface="Calibri Light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9ABE84-9A29-4DCB-80BC-D562F0461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334" y="1216241"/>
            <a:ext cx="7986578" cy="5271448"/>
          </a:xfrm>
        </p:spPr>
        <p:txBody>
          <a:bodyPr vert="horz" lIns="91440" tIns="45720" rIns="91440" bIns="45720" numCol="1" rtlCol="0" anchor="t">
            <a:normAutofit/>
          </a:bodyPr>
          <a:lstStyle/>
          <a:p>
            <a:r>
              <a:rPr lang="nl-NL" sz="1600" dirty="0">
                <a:ea typeface="+mn-lt"/>
                <a:cs typeface="+mn-lt"/>
              </a:rPr>
              <a:t>CI/CD</a:t>
            </a:r>
          </a:p>
          <a:p>
            <a:r>
              <a:rPr lang="nl-NL" sz="1600" dirty="0">
                <a:ea typeface="+mn-lt"/>
                <a:cs typeface="+mn-lt"/>
              </a:rPr>
              <a:t>Performance</a:t>
            </a:r>
          </a:p>
          <a:p>
            <a:pPr lvl="1"/>
            <a:r>
              <a:rPr lang="nl-NL" dirty="0" err="1">
                <a:ea typeface="+mn-lt"/>
                <a:cs typeface="+mn-lt"/>
              </a:rPr>
              <a:t>Pagination</a:t>
            </a:r>
            <a:endParaRPr lang="nl-NL" dirty="0">
              <a:ea typeface="+mn-lt"/>
              <a:cs typeface="+mn-lt"/>
            </a:endParaRPr>
          </a:p>
          <a:p>
            <a:pPr lvl="1"/>
            <a:r>
              <a:rPr lang="nl-NL" dirty="0">
                <a:ea typeface="+mn-lt"/>
                <a:cs typeface="+mn-lt"/>
              </a:rPr>
              <a:t>CQRS (</a:t>
            </a:r>
            <a:r>
              <a:rPr lang="nl-NL" dirty="0" err="1">
                <a:ea typeface="+mn-lt"/>
                <a:cs typeface="+mn-lt"/>
              </a:rPr>
              <a:t>potentially</a:t>
            </a:r>
            <a:r>
              <a:rPr lang="nl-NL" dirty="0">
                <a:ea typeface="+mn-lt"/>
                <a:cs typeface="+mn-lt"/>
              </a:rPr>
              <a:t>)</a:t>
            </a:r>
          </a:p>
          <a:p>
            <a:r>
              <a:rPr lang="nl-NL" sz="1600" dirty="0" err="1">
                <a:ea typeface="+mn-lt"/>
                <a:cs typeface="+mn-lt"/>
              </a:rPr>
              <a:t>Maintainability</a:t>
            </a:r>
            <a:r>
              <a:rPr lang="nl-NL" sz="1600" dirty="0">
                <a:ea typeface="+mn-lt"/>
                <a:cs typeface="+mn-lt"/>
              </a:rPr>
              <a:t> / </a:t>
            </a:r>
            <a:r>
              <a:rPr lang="nl-NL" sz="1600" dirty="0" err="1">
                <a:ea typeface="+mn-lt"/>
                <a:cs typeface="+mn-lt"/>
              </a:rPr>
              <a:t>modifiability</a:t>
            </a:r>
            <a:r>
              <a:rPr lang="nl-NL" sz="1600" dirty="0">
                <a:ea typeface="+mn-lt"/>
                <a:cs typeface="+mn-lt"/>
              </a:rPr>
              <a:t> </a:t>
            </a:r>
          </a:p>
          <a:p>
            <a:pPr lvl="1"/>
            <a:r>
              <a:rPr lang="nl-NL" dirty="0" err="1">
                <a:ea typeface="+mn-lt"/>
                <a:cs typeface="+mn-lt"/>
              </a:rPr>
              <a:t>Generics</a:t>
            </a:r>
            <a:endParaRPr lang="nl-NL" dirty="0">
              <a:ea typeface="+mn-lt"/>
              <a:cs typeface="+mn-lt"/>
            </a:endParaRPr>
          </a:p>
          <a:p>
            <a:pPr lvl="1"/>
            <a:r>
              <a:rPr lang="nl-NL" dirty="0" err="1">
                <a:ea typeface="+mn-lt"/>
                <a:cs typeface="+mn-lt"/>
              </a:rPr>
              <a:t>MediatR</a:t>
            </a:r>
            <a:r>
              <a:rPr lang="nl-NL" dirty="0">
                <a:ea typeface="+mn-lt"/>
                <a:cs typeface="+mn-lt"/>
              </a:rPr>
              <a:t>: </a:t>
            </a:r>
            <a:r>
              <a:rPr lang="nl-NL" dirty="0" err="1">
                <a:ea typeface="+mn-lt"/>
                <a:cs typeface="+mn-lt"/>
              </a:rPr>
              <a:t>extensible</a:t>
            </a:r>
            <a:r>
              <a:rPr lang="nl-NL" dirty="0">
                <a:ea typeface="+mn-lt"/>
                <a:cs typeface="+mn-lt"/>
              </a:rPr>
              <a:t> (open/</a:t>
            </a:r>
            <a:r>
              <a:rPr lang="nl-NL" dirty="0" err="1">
                <a:ea typeface="+mn-lt"/>
                <a:cs typeface="+mn-lt"/>
              </a:rPr>
              <a:t>closed</a:t>
            </a:r>
            <a:r>
              <a:rPr lang="nl-NL" dirty="0">
                <a:ea typeface="+mn-lt"/>
                <a:cs typeface="+mn-lt"/>
              </a:rPr>
              <a:t>) </a:t>
            </a:r>
            <a:r>
              <a:rPr lang="nl-NL" dirty="0" err="1">
                <a:ea typeface="+mn-lt"/>
                <a:cs typeface="+mn-lt"/>
              </a:rPr>
              <a:t>by</a:t>
            </a:r>
            <a:r>
              <a:rPr lang="nl-NL" dirty="0">
                <a:ea typeface="+mn-lt"/>
                <a:cs typeface="+mn-lt"/>
              </a:rPr>
              <a:t> </a:t>
            </a:r>
          </a:p>
          <a:p>
            <a:pPr lvl="2"/>
            <a:r>
              <a:rPr lang="nl-NL" sz="1600" dirty="0" err="1">
                <a:ea typeface="+mn-lt"/>
                <a:cs typeface="+mn-lt"/>
              </a:rPr>
              <a:t>simply</a:t>
            </a:r>
            <a:r>
              <a:rPr lang="nl-NL" sz="1600" dirty="0">
                <a:ea typeface="+mn-lt"/>
                <a:cs typeface="+mn-lt"/>
              </a:rPr>
              <a:t> </a:t>
            </a:r>
            <a:r>
              <a:rPr lang="nl-NL" sz="1600" dirty="0" err="1">
                <a:ea typeface="+mn-lt"/>
                <a:cs typeface="+mn-lt"/>
              </a:rPr>
              <a:t>adding</a:t>
            </a:r>
            <a:r>
              <a:rPr lang="nl-NL" sz="1600" dirty="0">
                <a:ea typeface="+mn-lt"/>
                <a:cs typeface="+mn-lt"/>
              </a:rPr>
              <a:t> </a:t>
            </a:r>
            <a:r>
              <a:rPr lang="nl-NL" sz="1600" dirty="0" err="1">
                <a:ea typeface="+mn-lt"/>
                <a:cs typeface="+mn-lt"/>
              </a:rPr>
              <a:t>commands</a:t>
            </a:r>
            <a:r>
              <a:rPr lang="nl-NL" sz="1600" dirty="0">
                <a:ea typeface="+mn-lt"/>
                <a:cs typeface="+mn-lt"/>
              </a:rPr>
              <a:t>/</a:t>
            </a:r>
            <a:r>
              <a:rPr lang="nl-NL" sz="1600" dirty="0" err="1">
                <a:ea typeface="+mn-lt"/>
                <a:cs typeface="+mn-lt"/>
              </a:rPr>
              <a:t>requests</a:t>
            </a:r>
            <a:endParaRPr lang="nl-NL" sz="1600" dirty="0">
              <a:ea typeface="+mn-lt"/>
              <a:cs typeface="+mn-lt"/>
            </a:endParaRPr>
          </a:p>
          <a:p>
            <a:pPr lvl="2"/>
            <a:r>
              <a:rPr lang="nl-NL" sz="1600" dirty="0" err="1">
                <a:ea typeface="+mn-lt"/>
                <a:cs typeface="+mn-lt"/>
              </a:rPr>
              <a:t>extending</a:t>
            </a:r>
            <a:r>
              <a:rPr lang="nl-NL" sz="1600" dirty="0">
                <a:ea typeface="+mn-lt"/>
                <a:cs typeface="+mn-lt"/>
              </a:rPr>
              <a:t> </a:t>
            </a:r>
            <a:r>
              <a:rPr lang="nl-NL" sz="1600" dirty="0" err="1">
                <a:ea typeface="+mn-lt"/>
                <a:cs typeface="+mn-lt"/>
              </a:rPr>
              <a:t>the</a:t>
            </a:r>
            <a:r>
              <a:rPr lang="nl-NL" sz="1600" dirty="0">
                <a:ea typeface="+mn-lt"/>
                <a:cs typeface="+mn-lt"/>
              </a:rPr>
              <a:t> pipeline</a:t>
            </a:r>
          </a:p>
          <a:p>
            <a:r>
              <a:rPr lang="nl-NL" sz="1600" dirty="0">
                <a:ea typeface="+mn-lt"/>
                <a:cs typeface="+mn-lt"/>
              </a:rPr>
              <a:t>Security</a:t>
            </a:r>
          </a:p>
          <a:p>
            <a:pPr lvl="1"/>
            <a:r>
              <a:rPr lang="nl-NL" dirty="0" err="1">
                <a:ea typeface="+mn-lt"/>
                <a:cs typeface="+mn-lt"/>
              </a:rPr>
              <a:t>Jwt</a:t>
            </a:r>
            <a:r>
              <a:rPr lang="nl-NL" dirty="0">
                <a:ea typeface="+mn-lt"/>
                <a:cs typeface="+mn-lt"/>
              </a:rPr>
              <a:t> </a:t>
            </a:r>
            <a:r>
              <a:rPr lang="nl-NL" dirty="0" err="1">
                <a:ea typeface="+mn-lt"/>
                <a:cs typeface="+mn-lt"/>
              </a:rPr>
              <a:t>authentication</a:t>
            </a:r>
            <a:endParaRPr lang="nl-NL" dirty="0">
              <a:ea typeface="+mn-lt"/>
              <a:cs typeface="+mn-lt"/>
            </a:endParaRPr>
          </a:p>
          <a:p>
            <a:pPr lvl="1"/>
            <a:r>
              <a:rPr lang="nl-NL" dirty="0">
                <a:ea typeface="+mn-lt"/>
                <a:cs typeface="+mn-lt"/>
              </a:rPr>
              <a:t>SSO/</a:t>
            </a:r>
            <a:r>
              <a:rPr lang="nl-NL" dirty="0" err="1">
                <a:ea typeface="+mn-lt"/>
                <a:cs typeface="+mn-lt"/>
              </a:rPr>
              <a:t>External</a:t>
            </a:r>
            <a:r>
              <a:rPr lang="nl-NL" dirty="0">
                <a:ea typeface="+mn-lt"/>
                <a:cs typeface="+mn-lt"/>
              </a:rPr>
              <a:t> </a:t>
            </a:r>
            <a:r>
              <a:rPr lang="nl-NL" dirty="0" err="1">
                <a:ea typeface="+mn-lt"/>
                <a:cs typeface="+mn-lt"/>
              </a:rPr>
              <a:t>authentication</a:t>
            </a:r>
            <a:endParaRPr lang="nl-NL" dirty="0">
              <a:ea typeface="+mn-lt"/>
              <a:cs typeface="+mn-lt"/>
            </a:endParaRPr>
          </a:p>
          <a:p>
            <a:pPr lvl="1"/>
            <a:endParaRPr lang="nl-NL" dirty="0">
              <a:ea typeface="+mn-lt"/>
              <a:cs typeface="+mn-lt"/>
            </a:endParaRPr>
          </a:p>
        </p:txBody>
      </p:sp>
      <p:sp>
        <p:nvSpPr>
          <p:cNvPr id="32" name="Tijdelijke aanduiding voor inhoud 2">
            <a:extLst>
              <a:ext uri="{FF2B5EF4-FFF2-40B4-BE49-F238E27FC236}">
                <a16:creationId xmlns:a16="http://schemas.microsoft.com/office/drawing/2014/main" id="{4A31D254-5540-4B71-B37F-2D861DD3FF92}"/>
              </a:ext>
            </a:extLst>
          </p:cNvPr>
          <p:cNvSpPr txBox="1">
            <a:spLocks/>
          </p:cNvSpPr>
          <p:nvPr/>
        </p:nvSpPr>
        <p:spPr>
          <a:xfrm>
            <a:off x="5345113" y="1114425"/>
            <a:ext cx="6095674" cy="5325286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555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68677EF-0B1D-43FC-BC1E-0D8415C3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Wat </a:t>
            </a:r>
            <a:r>
              <a:rPr lang="en-US" dirty="0" err="1">
                <a:solidFill>
                  <a:schemeClr val="bg1"/>
                </a:solidFill>
              </a:rPr>
              <a:t>hebben</a:t>
            </a:r>
            <a:r>
              <a:rPr lang="en-US" dirty="0">
                <a:solidFill>
                  <a:schemeClr val="bg1"/>
                </a:solidFill>
              </a:rPr>
              <a:t> we </a:t>
            </a:r>
            <a:r>
              <a:rPr lang="en-US" dirty="0" err="1">
                <a:solidFill>
                  <a:schemeClr val="bg1"/>
                </a:solidFill>
              </a:rPr>
              <a:t>geleerd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00EB5321-5815-4749-B088-9F6C504F6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490" y="461612"/>
            <a:ext cx="6281873" cy="4255771"/>
          </a:xfrm>
        </p:spPr>
        <p:txBody>
          <a:bodyPr/>
          <a:lstStyle/>
          <a:p>
            <a:r>
              <a:rPr lang="nl-NL" dirty="0"/>
              <a:t>Wel/niet </a:t>
            </a:r>
            <a:r>
              <a:rPr lang="nl-NL" dirty="0" err="1"/>
              <a:t>Angular</a:t>
            </a:r>
            <a:endParaRPr lang="nl-NL" dirty="0"/>
          </a:p>
          <a:p>
            <a:r>
              <a:rPr lang="nl-NL" dirty="0" err="1"/>
              <a:t>Devops</a:t>
            </a:r>
            <a:endParaRPr lang="nl-NL" dirty="0"/>
          </a:p>
          <a:p>
            <a:pPr lvl="1"/>
            <a:r>
              <a:rPr lang="nl-NL" dirty="0"/>
              <a:t>CI/CD</a:t>
            </a:r>
          </a:p>
          <a:p>
            <a:pPr lvl="1"/>
            <a:r>
              <a:rPr lang="nl-NL" dirty="0"/>
              <a:t>Reviews starten in </a:t>
            </a:r>
            <a:r>
              <a:rPr lang="nl-NL" dirty="0" err="1"/>
              <a:t>backlog</a:t>
            </a:r>
            <a:r>
              <a:rPr lang="nl-NL" dirty="0"/>
              <a:t> view</a:t>
            </a:r>
          </a:p>
          <a:p>
            <a:r>
              <a:rPr lang="nl-NL" dirty="0"/>
              <a:t>Werken vanuit designs</a:t>
            </a:r>
          </a:p>
          <a:p>
            <a:r>
              <a:rPr lang="nl-NL" dirty="0"/>
              <a:t>AD </a:t>
            </a:r>
            <a:r>
              <a:rPr lang="nl-NL" dirty="0" err="1"/>
              <a:t>vs</a:t>
            </a:r>
            <a:r>
              <a:rPr lang="nl-NL" dirty="0"/>
              <a:t> in-app rollenmanagement</a:t>
            </a:r>
          </a:p>
        </p:txBody>
      </p:sp>
    </p:spTree>
    <p:extLst>
      <p:ext uri="{BB962C8B-B14F-4D97-AF65-F5344CB8AC3E}">
        <p14:creationId xmlns:p14="http://schemas.microsoft.com/office/powerpoint/2010/main" val="324333098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9052DBE9B2ED4AAE984E66BB78C500" ma:contentTypeVersion="8" ma:contentTypeDescription="Een nieuw document maken." ma:contentTypeScope="" ma:versionID="02dd3fe0edafb17f64646b2da123f71a">
  <xsd:schema xmlns:xsd="http://www.w3.org/2001/XMLSchema" xmlns:xs="http://www.w3.org/2001/XMLSchema" xmlns:p="http://schemas.microsoft.com/office/2006/metadata/properties" xmlns:ns2="a7105071-2103-457c-a2f4-a4952c555032" targetNamespace="http://schemas.microsoft.com/office/2006/metadata/properties" ma:root="true" ma:fieldsID="fcf31cf41ecb0d18d155a2528d996662" ns2:_="">
    <xsd:import namespace="a7105071-2103-457c-a2f4-a4952c5550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105071-2103-457c-a2f4-a4952c5550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4FDE6A-BBF8-4A27-9468-721492EA6113}">
  <ds:schemaRefs>
    <ds:schemaRef ds:uri="a7105071-2103-457c-a2f4-a4952c55503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78CF762-409C-481A-B272-BE0BEEB224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C5B9C8-35A7-4DEF-BCCD-3D2D7E191874}">
  <ds:schemaRefs>
    <ds:schemaRef ds:uri="a7105071-2103-457c-a2f4-a4952c55503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Breedbeeld</PresentationFormat>
  <Paragraphs>73</Paragraphs>
  <Slides>4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Rockwell</vt:lpstr>
      <vt:lpstr>Segoe UI VSS (Regular)</vt:lpstr>
      <vt:lpstr>Wingdings</vt:lpstr>
      <vt:lpstr>Atlas</vt:lpstr>
      <vt:lpstr>Must-have-caffeine</vt:lpstr>
      <vt:lpstr>Demo</vt:lpstr>
      <vt:lpstr>Quality attributes</vt:lpstr>
      <vt:lpstr>Wat hebben we geleerd?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Cortooms,Teun T.</dc:creator>
  <cp:lastModifiedBy>Cortooms,Teun T.</cp:lastModifiedBy>
  <cp:revision>1</cp:revision>
  <dcterms:created xsi:type="dcterms:W3CDTF">2021-09-09T16:55:31Z</dcterms:created>
  <dcterms:modified xsi:type="dcterms:W3CDTF">2022-01-16T20:48:04Z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0x010100BF9052DBE9B2ED4AAE984E66BB78C500</vt:lpwstr>
  </property>
</Properties>
</file>