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63" r:id="rId7"/>
    <p:sldId id="259" r:id="rId8"/>
    <p:sldId id="258" r:id="rId9"/>
    <p:sldId id="261" r:id="rId10"/>
    <p:sldId id="257" r:id="rId11"/>
    <p:sldId id="265" r:id="rId12"/>
    <p:sldId id="260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15564-001D-431B-B2BF-6D23584A9E95}" v="4" dt="2021-09-09T20:52:38.808"/>
    <p1510:client id="{25F7B386-A983-4D45-9801-9ADA507D0EDD}" v="1389" dt="2021-09-09T20:13:16.514"/>
    <p1510:client id="{34C8735D-1905-496A-AF86-0CDDE42E901C}" v="156" dt="2021-09-12T17:59:48.365"/>
    <p1510:client id="{3AAF9ABB-782F-4AC8-841C-EEF724C06CA3}" v="1122" dt="2021-09-12T19:55:56.562"/>
    <p1510:client id="{4E305602-C2FD-47A5-9853-3F76531E4A26}" v="5" dt="2021-09-12T18:53:11.865"/>
    <p1510:client id="{4EB83E74-EAFE-4997-8BD6-ABC21B646C71}" v="16" dt="2021-09-13T16:04:19.551"/>
    <p1510:client id="{7B2B3E24-E999-490F-986C-0989438417F8}" v="477" dt="2021-09-12T19:11:28.072"/>
    <p1510:client id="{A4A5D548-70FB-4F41-8160-42E4C2C22C8E}" v="40" dt="2021-09-09T20:40:14.222"/>
    <p1510:client id="{CE49BB64-6E82-43F5-93CA-261ACD4BC650}" v="1601" dt="2021-09-12T19:27:13.293"/>
    <p1510:client id="{D112E153-4580-431F-8949-395CCEAFBE39}" v="391" dt="2021-09-10T08:03:48.551"/>
    <p1510:client id="{EE5180EB-DEAF-4BCC-92E6-0C3D5A259AF7}" v="34" dt="2021-09-12T18:50:0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ooms,Teun T." userId="S::884573@fontys.nl::a33e73bb-6c85-4597-8357-cbb0d191265b" providerId="AD" clId="Web-{D112E153-4580-431F-8949-395CCEAFBE39}"/>
    <pc:docChg chg="modSld sldOrd">
      <pc:chgData name="Cortooms,Teun T." userId="S::884573@fontys.nl::a33e73bb-6c85-4597-8357-cbb0d191265b" providerId="AD" clId="Web-{D112E153-4580-431F-8949-395CCEAFBE39}" dt="2021-09-10T08:03:48.535" v="274" actId="20577"/>
      <pc:docMkLst>
        <pc:docMk/>
      </pc:docMkLst>
      <pc:sldChg chg="modSp ord modNotes">
        <pc:chgData name="Cortooms,Teun T." userId="S::884573@fontys.nl::a33e73bb-6c85-4597-8357-cbb0d191265b" providerId="AD" clId="Web-{D112E153-4580-431F-8949-395CCEAFBE39}" dt="2021-09-10T08:03:48.535" v="274" actId="20577"/>
        <pc:sldMkLst>
          <pc:docMk/>
          <pc:sldMk cId="2496824327" sldId="257"/>
        </pc:sldMkLst>
        <pc:spChg chg="mod">
          <ac:chgData name="Cortooms,Teun T." userId="S::884573@fontys.nl::a33e73bb-6c85-4597-8357-cbb0d191265b" providerId="AD" clId="Web-{D112E153-4580-431F-8949-395CCEAFBE39}" dt="2021-09-10T07:55:06.933" v="200" actId="20577"/>
          <ac:spMkLst>
            <pc:docMk/>
            <pc:sldMk cId="2496824327" sldId="257"/>
            <ac:spMk id="2" creationId="{7F154292-E563-4A35-BC19-7969B29D6C03}"/>
          </ac:spMkLst>
        </pc:spChg>
        <pc:spChg chg="mod">
          <ac:chgData name="Cortooms,Teun T." userId="S::884573@fontys.nl::a33e73bb-6c85-4597-8357-cbb0d191265b" providerId="AD" clId="Web-{D112E153-4580-431F-8949-395CCEAFBE39}" dt="2021-09-10T08:03:48.535" v="274" actId="20577"/>
          <ac:spMkLst>
            <pc:docMk/>
            <pc:sldMk cId="2496824327" sldId="257"/>
            <ac:spMk id="3" creationId="{7A9ABE84-9A29-4DCB-80BC-D562F0461969}"/>
          </ac:spMkLst>
        </pc:spChg>
      </pc:sldChg>
      <pc:sldChg chg="modSp">
        <pc:chgData name="Cortooms,Teun T." userId="S::884573@fontys.nl::a33e73bb-6c85-4597-8357-cbb0d191265b" providerId="AD" clId="Web-{D112E153-4580-431F-8949-395CCEAFBE39}" dt="2021-09-10T07:55:13.980" v="202" actId="20577"/>
        <pc:sldMkLst>
          <pc:docMk/>
          <pc:sldMk cId="1427505634" sldId="258"/>
        </pc:sldMkLst>
        <pc:spChg chg="mod">
          <ac:chgData name="Cortooms,Teun T." userId="S::884573@fontys.nl::a33e73bb-6c85-4597-8357-cbb0d191265b" providerId="AD" clId="Web-{D112E153-4580-431F-8949-395CCEAFBE39}" dt="2021-09-10T07:55:13.980" v="202" actId="20577"/>
          <ac:spMkLst>
            <pc:docMk/>
            <pc:sldMk cId="1427505634" sldId="258"/>
            <ac:spMk id="2" creationId="{DEC44208-8DAC-496B-A59D-97C1F23F0E09}"/>
          </ac:spMkLst>
        </pc:spChg>
      </pc:sldChg>
      <pc:sldChg chg="modSp">
        <pc:chgData name="Cortooms,Teun T." userId="S::884573@fontys.nl::a33e73bb-6c85-4597-8357-cbb0d191265b" providerId="AD" clId="Web-{D112E153-4580-431F-8949-395CCEAFBE39}" dt="2021-09-10T07:55:11.308" v="201" actId="20577"/>
        <pc:sldMkLst>
          <pc:docMk/>
          <pc:sldMk cId="4116794316" sldId="259"/>
        </pc:sldMkLst>
        <pc:spChg chg="mod">
          <ac:chgData name="Cortooms,Teun T." userId="S::884573@fontys.nl::a33e73bb-6c85-4597-8357-cbb0d191265b" providerId="AD" clId="Web-{D112E153-4580-431F-8949-395CCEAFBE39}" dt="2021-09-10T07:55:11.308" v="201" actId="20577"/>
          <ac:spMkLst>
            <pc:docMk/>
            <pc:sldMk cId="4116794316" sldId="259"/>
            <ac:spMk id="2" creationId="{8A2B93D2-97E9-4003-8BE6-1F29F3B1147C}"/>
          </ac:spMkLst>
        </pc:spChg>
      </pc:sldChg>
      <pc:sldChg chg="modNotes">
        <pc:chgData name="Cortooms,Teun T." userId="S::884573@fontys.nl::a33e73bb-6c85-4597-8357-cbb0d191265b" providerId="AD" clId="Web-{D112E153-4580-431F-8949-395CCEAFBE39}" dt="2021-09-10T08:03:38.035" v="268"/>
        <pc:sldMkLst>
          <pc:docMk/>
          <pc:sldMk cId="4081259811" sldId="261"/>
        </pc:sldMkLst>
      </pc:sldChg>
    </pc:docChg>
  </pc:docChgLst>
  <pc:docChgLst>
    <pc:chgData name="Janssens,Job J." userId="S::424186@student.fontys.nl::4324ae0f-6e40-4aa1-8963-e1a43913d92a" providerId="AD" clId="Web-{7B2B3E24-E999-490F-986C-0989438417F8}"/>
    <pc:docChg chg="modSld">
      <pc:chgData name="Janssens,Job J." userId="S::424186@student.fontys.nl::4324ae0f-6e40-4aa1-8963-e1a43913d92a" providerId="AD" clId="Web-{7B2B3E24-E999-490F-986C-0989438417F8}" dt="2021-09-12T19:11:25.759" v="246" actId="20577"/>
      <pc:docMkLst>
        <pc:docMk/>
      </pc:docMkLst>
      <pc:sldChg chg="modSp">
        <pc:chgData name="Janssens,Job J." userId="S::424186@student.fontys.nl::4324ae0f-6e40-4aa1-8963-e1a43913d92a" providerId="AD" clId="Web-{7B2B3E24-E999-490F-986C-0989438417F8}" dt="2021-09-12T19:11:25.759" v="246" actId="20577"/>
        <pc:sldMkLst>
          <pc:docMk/>
          <pc:sldMk cId="4116794316" sldId="259"/>
        </pc:sldMkLst>
        <pc:spChg chg="mod">
          <ac:chgData name="Janssens,Job J." userId="S::424186@student.fontys.nl::4324ae0f-6e40-4aa1-8963-e1a43913d92a" providerId="AD" clId="Web-{7B2B3E24-E999-490F-986C-0989438417F8}" dt="2021-09-12T19:11:25.759" v="246" actId="20577"/>
          <ac:spMkLst>
            <pc:docMk/>
            <pc:sldMk cId="4116794316" sldId="259"/>
            <ac:spMk id="3" creationId="{550A46D5-EA02-49E8-A4A1-A90D9410357D}"/>
          </ac:spMkLst>
        </pc:spChg>
      </pc:sldChg>
    </pc:docChg>
  </pc:docChgLst>
  <pc:docChgLst>
    <pc:chgData name="Beerkens,Ruud R.J.M." userId="S::261073@student.fontys.nl::a2bf626d-5afd-483c-83f3-fd35fc850119" providerId="AD" clId="Web-{4E305602-C2FD-47A5-9853-3F76531E4A26}"/>
    <pc:docChg chg="modSld">
      <pc:chgData name="Beerkens,Ruud R.J.M." userId="S::261073@student.fontys.nl::a2bf626d-5afd-483c-83f3-fd35fc850119" providerId="AD" clId="Web-{4E305602-C2FD-47A5-9853-3F76531E4A26}" dt="2021-09-12T18:53:11.865" v="3" actId="20577"/>
      <pc:docMkLst>
        <pc:docMk/>
      </pc:docMkLst>
      <pc:sldChg chg="modSp">
        <pc:chgData name="Beerkens,Ruud R.J.M." userId="S::261073@student.fontys.nl::a2bf626d-5afd-483c-83f3-fd35fc850119" providerId="AD" clId="Web-{4E305602-C2FD-47A5-9853-3F76531E4A26}" dt="2021-09-12T18:53:11.865" v="3" actId="20577"/>
        <pc:sldMkLst>
          <pc:docMk/>
          <pc:sldMk cId="4116794316" sldId="259"/>
        </pc:sldMkLst>
        <pc:spChg chg="mod">
          <ac:chgData name="Beerkens,Ruud R.J.M." userId="S::261073@student.fontys.nl::a2bf626d-5afd-483c-83f3-fd35fc850119" providerId="AD" clId="Web-{4E305602-C2FD-47A5-9853-3F76531E4A26}" dt="2021-09-12T18:53:11.865" v="3" actId="20577"/>
          <ac:spMkLst>
            <pc:docMk/>
            <pc:sldMk cId="4116794316" sldId="259"/>
            <ac:spMk id="3" creationId="{550A46D5-EA02-49E8-A4A1-A90D9410357D}"/>
          </ac:spMkLst>
        </pc:spChg>
      </pc:sldChg>
    </pc:docChg>
  </pc:docChgLst>
  <pc:docChgLst>
    <pc:chgData name="Cortooms,Teun T." userId="S::884573@fontys.nl::a33e73bb-6c85-4597-8357-cbb0d191265b" providerId="AD" clId="Web-{4EB83E74-EAFE-4997-8BD6-ABC21B646C71}"/>
    <pc:docChg chg="modSld">
      <pc:chgData name="Cortooms,Teun T." userId="S::884573@fontys.nl::a33e73bb-6c85-4597-8357-cbb0d191265b" providerId="AD" clId="Web-{4EB83E74-EAFE-4997-8BD6-ABC21B646C71}" dt="2021-09-13T16:04:17.848" v="10" actId="20577"/>
      <pc:docMkLst>
        <pc:docMk/>
      </pc:docMkLst>
      <pc:sldChg chg="modSp">
        <pc:chgData name="Cortooms,Teun T." userId="S::884573@fontys.nl::a33e73bb-6c85-4597-8357-cbb0d191265b" providerId="AD" clId="Web-{4EB83E74-EAFE-4997-8BD6-ABC21B646C71}" dt="2021-09-13T15:55:38.335" v="5" actId="1076"/>
        <pc:sldMkLst>
          <pc:docMk/>
          <pc:sldMk cId="4081259811" sldId="261"/>
        </pc:sldMkLst>
        <pc:spChg chg="mod">
          <ac:chgData name="Cortooms,Teun T." userId="S::884573@fontys.nl::a33e73bb-6c85-4597-8357-cbb0d191265b" providerId="AD" clId="Web-{4EB83E74-EAFE-4997-8BD6-ABC21B646C71}" dt="2021-09-13T15:55:18.381" v="0" actId="20577"/>
          <ac:spMkLst>
            <pc:docMk/>
            <pc:sldMk cId="4081259811" sldId="261"/>
            <ac:spMk id="3" creationId="{25D51264-6737-4A1F-B89B-DC95A99D48EE}"/>
          </ac:spMkLst>
        </pc:spChg>
        <pc:picChg chg="mod">
          <ac:chgData name="Cortooms,Teun T." userId="S::884573@fontys.nl::a33e73bb-6c85-4597-8357-cbb0d191265b" providerId="AD" clId="Web-{4EB83E74-EAFE-4997-8BD6-ABC21B646C71}" dt="2021-09-13T15:55:32.100" v="4" actId="1076"/>
          <ac:picMkLst>
            <pc:docMk/>
            <pc:sldMk cId="4081259811" sldId="261"/>
            <ac:picMk id="4" creationId="{6E7D766B-CEDB-43C4-93E8-13D2F4505267}"/>
          </ac:picMkLst>
        </pc:picChg>
        <pc:picChg chg="mod">
          <ac:chgData name="Cortooms,Teun T." userId="S::884573@fontys.nl::a33e73bb-6c85-4597-8357-cbb0d191265b" providerId="AD" clId="Web-{4EB83E74-EAFE-4997-8BD6-ABC21B646C71}" dt="2021-09-13T15:55:38.335" v="5" actId="1076"/>
          <ac:picMkLst>
            <pc:docMk/>
            <pc:sldMk cId="4081259811" sldId="261"/>
            <ac:picMk id="5" creationId="{467AA983-6EFA-43F4-B00C-300408480318}"/>
          </ac:picMkLst>
        </pc:picChg>
      </pc:sldChg>
      <pc:sldChg chg="modSp">
        <pc:chgData name="Cortooms,Teun T." userId="S::884573@fontys.nl::a33e73bb-6c85-4597-8357-cbb0d191265b" providerId="AD" clId="Web-{4EB83E74-EAFE-4997-8BD6-ABC21B646C71}" dt="2021-09-13T16:04:17.848" v="10" actId="20577"/>
        <pc:sldMkLst>
          <pc:docMk/>
          <pc:sldMk cId="1305553372" sldId="265"/>
        </pc:sldMkLst>
        <pc:spChg chg="mod">
          <ac:chgData name="Cortooms,Teun T." userId="S::884573@fontys.nl::a33e73bb-6c85-4597-8357-cbb0d191265b" providerId="AD" clId="Web-{4EB83E74-EAFE-4997-8BD6-ABC21B646C71}" dt="2021-09-13T16:04:12.676" v="9" actId="1076"/>
          <ac:spMkLst>
            <pc:docMk/>
            <pc:sldMk cId="1305553372" sldId="265"/>
            <ac:spMk id="2" creationId="{7F154292-E563-4A35-BC19-7969B29D6C03}"/>
          </ac:spMkLst>
        </pc:spChg>
        <pc:spChg chg="mod">
          <ac:chgData name="Cortooms,Teun T." userId="S::884573@fontys.nl::a33e73bb-6c85-4597-8357-cbb0d191265b" providerId="AD" clId="Web-{4EB83E74-EAFE-4997-8BD6-ABC21B646C71}" dt="2021-09-13T16:04:17.848" v="10" actId="20577"/>
          <ac:spMkLst>
            <pc:docMk/>
            <pc:sldMk cId="1305553372" sldId="265"/>
            <ac:spMk id="3" creationId="{7A9ABE84-9A29-4DCB-80BC-D562F0461969}"/>
          </ac:spMkLst>
        </pc:spChg>
      </pc:sldChg>
    </pc:docChg>
  </pc:docChgLst>
  <pc:docChgLst>
    <pc:chgData name="Cortooms,Teun T." userId="S::884573@fontys.nl::a33e73bb-6c85-4597-8357-cbb0d191265b" providerId="AD" clId="Web-{3AAF9ABB-782F-4AC8-841C-EEF724C06CA3}"/>
    <pc:docChg chg="addSld modSld sldOrd">
      <pc:chgData name="Cortooms,Teun T." userId="S::884573@fontys.nl::a33e73bb-6c85-4597-8357-cbb0d191265b" providerId="AD" clId="Web-{3AAF9ABB-782F-4AC8-841C-EEF724C06CA3}" dt="2021-09-12T19:55:56.562" v="614" actId="14100"/>
      <pc:docMkLst>
        <pc:docMk/>
      </pc:docMkLst>
      <pc:sldChg chg="modSp modNotes">
        <pc:chgData name="Cortooms,Teun T." userId="S::884573@fontys.nl::a33e73bb-6c85-4597-8357-cbb0d191265b" providerId="AD" clId="Web-{3AAF9ABB-782F-4AC8-841C-EEF724C06CA3}" dt="2021-09-12T19:55:56.562" v="614" actId="14100"/>
        <pc:sldMkLst>
          <pc:docMk/>
          <pc:sldMk cId="2496824327" sldId="257"/>
        </pc:sldMkLst>
        <pc:spChg chg="mod">
          <ac:chgData name="Cortooms,Teun T." userId="S::884573@fontys.nl::a33e73bb-6c85-4597-8357-cbb0d191265b" providerId="AD" clId="Web-{3AAF9ABB-782F-4AC8-841C-EEF724C06CA3}" dt="2021-09-12T19:55:56.562" v="614" actId="14100"/>
          <ac:spMkLst>
            <pc:docMk/>
            <pc:sldMk cId="2496824327" sldId="257"/>
            <ac:spMk id="3" creationId="{7A9ABE84-9A29-4DCB-80BC-D562F0461969}"/>
          </ac:spMkLst>
        </pc:spChg>
      </pc:sldChg>
      <pc:sldChg chg="modSp ord">
        <pc:chgData name="Cortooms,Teun T." userId="S::884573@fontys.nl::a33e73bb-6c85-4597-8357-cbb0d191265b" providerId="AD" clId="Web-{3AAF9ABB-782F-4AC8-841C-EEF724C06CA3}" dt="2021-09-12T19:52:11.549" v="613"/>
        <pc:sldMkLst>
          <pc:docMk/>
          <pc:sldMk cId="4116794316" sldId="259"/>
        </pc:sldMkLst>
        <pc:spChg chg="mod">
          <ac:chgData name="Cortooms,Teun T." userId="S::884573@fontys.nl::a33e73bb-6c85-4597-8357-cbb0d191265b" providerId="AD" clId="Web-{3AAF9ABB-782F-4AC8-841C-EEF724C06CA3}" dt="2021-09-12T19:04:33.157" v="114" actId="20577"/>
          <ac:spMkLst>
            <pc:docMk/>
            <pc:sldMk cId="4116794316" sldId="259"/>
            <ac:spMk id="3" creationId="{550A46D5-EA02-49E8-A4A1-A90D9410357D}"/>
          </ac:spMkLst>
        </pc:spChg>
      </pc:sldChg>
      <pc:sldChg chg="modSp ord modNotes">
        <pc:chgData name="Cortooms,Teun T." userId="S::884573@fontys.nl::a33e73bb-6c85-4597-8357-cbb0d191265b" providerId="AD" clId="Web-{3AAF9ABB-782F-4AC8-841C-EEF724C06CA3}" dt="2021-09-12T19:51:34.109" v="612" actId="1076"/>
        <pc:sldMkLst>
          <pc:docMk/>
          <pc:sldMk cId="4081259811" sldId="261"/>
        </pc:sldMkLst>
        <pc:spChg chg="mod">
          <ac:chgData name="Cortooms,Teun T." userId="S::884573@fontys.nl::a33e73bb-6c85-4597-8357-cbb0d191265b" providerId="AD" clId="Web-{3AAF9ABB-782F-4AC8-841C-EEF724C06CA3}" dt="2021-09-12T19:51:23.218" v="608" actId="20577"/>
          <ac:spMkLst>
            <pc:docMk/>
            <pc:sldMk cId="4081259811" sldId="261"/>
            <ac:spMk id="3" creationId="{25D51264-6737-4A1F-B89B-DC95A99D48EE}"/>
          </ac:spMkLst>
        </pc:spChg>
        <pc:picChg chg="mod">
          <ac:chgData name="Cortooms,Teun T." userId="S::884573@fontys.nl::a33e73bb-6c85-4597-8357-cbb0d191265b" providerId="AD" clId="Web-{3AAF9ABB-782F-4AC8-841C-EEF724C06CA3}" dt="2021-09-12T19:51:31.484" v="611" actId="1076"/>
          <ac:picMkLst>
            <pc:docMk/>
            <pc:sldMk cId="4081259811" sldId="261"/>
            <ac:picMk id="4" creationId="{6E7D766B-CEDB-43C4-93E8-13D2F4505267}"/>
          </ac:picMkLst>
        </pc:picChg>
        <pc:picChg chg="mod">
          <ac:chgData name="Cortooms,Teun T." userId="S::884573@fontys.nl::a33e73bb-6c85-4597-8357-cbb0d191265b" providerId="AD" clId="Web-{3AAF9ABB-782F-4AC8-841C-EEF724C06CA3}" dt="2021-09-12T19:51:34.109" v="612" actId="1076"/>
          <ac:picMkLst>
            <pc:docMk/>
            <pc:sldMk cId="4081259811" sldId="261"/>
            <ac:picMk id="5" creationId="{467AA983-6EFA-43F4-B00C-300408480318}"/>
          </ac:picMkLst>
        </pc:picChg>
      </pc:sldChg>
      <pc:sldChg chg="addSp delSp modSp add mod replId setBg">
        <pc:chgData name="Cortooms,Teun T." userId="S::884573@fontys.nl::a33e73bb-6c85-4597-8357-cbb0d191265b" providerId="AD" clId="Web-{3AAF9ABB-782F-4AC8-841C-EEF724C06CA3}" dt="2021-09-12T19:43:12.580" v="582" actId="1076"/>
        <pc:sldMkLst>
          <pc:docMk/>
          <pc:sldMk cId="1305553372" sldId="265"/>
        </pc:sldMkLst>
        <pc:spChg chg="mod">
          <ac:chgData name="Cortooms,Teun T." userId="S::884573@fontys.nl::a33e73bb-6c85-4597-8357-cbb0d191265b" providerId="AD" clId="Web-{3AAF9ABB-782F-4AC8-841C-EEF724C06CA3}" dt="2021-09-12T19:43:12.580" v="582" actId="1076"/>
          <ac:spMkLst>
            <pc:docMk/>
            <pc:sldMk cId="1305553372" sldId="265"/>
            <ac:spMk id="2" creationId="{7F154292-E563-4A35-BC19-7969B29D6C03}"/>
          </ac:spMkLst>
        </pc:spChg>
        <pc:spChg chg="add del mod">
          <ac:chgData name="Cortooms,Teun T." userId="S::884573@fontys.nl::a33e73bb-6c85-4597-8357-cbb0d191265b" providerId="AD" clId="Web-{3AAF9ABB-782F-4AC8-841C-EEF724C06CA3}" dt="2021-09-12T19:42:54.156" v="581" actId="20577"/>
          <ac:spMkLst>
            <pc:docMk/>
            <pc:sldMk cId="1305553372" sldId="265"/>
            <ac:spMk id="3" creationId="{7A9ABE84-9A29-4DCB-80BC-D562F0461969}"/>
          </ac:spMkLst>
        </pc:spChg>
        <pc:spChg chg="add">
          <ac:chgData name="Cortooms,Teun T." userId="S::884573@fontys.nl::a33e73bb-6c85-4597-8357-cbb0d191265b" providerId="AD" clId="Web-{3AAF9ABB-782F-4AC8-841C-EEF724C06CA3}" dt="2021-09-12T19:40:30.038" v="560"/>
          <ac:spMkLst>
            <pc:docMk/>
            <pc:sldMk cId="1305553372" sldId="265"/>
            <ac:spMk id="8" creationId="{EDB4298B-514D-4087-BFCF-5E0B7C9A9979}"/>
          </ac:spMkLst>
        </pc:spChg>
        <pc:spChg chg="add del">
          <ac:chgData name="Cortooms,Teun T." userId="S::884573@fontys.nl::a33e73bb-6c85-4597-8357-cbb0d191265b" providerId="AD" clId="Web-{3AAF9ABB-782F-4AC8-841C-EEF724C06CA3}" dt="2021-09-12T19:40:30.022" v="559"/>
          <ac:spMkLst>
            <pc:docMk/>
            <pc:sldMk cId="1305553372" sldId="265"/>
            <ac:spMk id="9" creationId="{982413CC-69E6-4BDA-A88D-E4EF8F95B27D}"/>
          </ac:spMkLst>
        </pc:spChg>
        <pc:grpChg chg="add">
          <ac:chgData name="Cortooms,Teun T." userId="S::884573@fontys.nl::a33e73bb-6c85-4597-8357-cbb0d191265b" providerId="AD" clId="Web-{3AAF9ABB-782F-4AC8-841C-EEF724C06CA3}" dt="2021-09-12T19:40:30.038" v="560"/>
          <ac:grpSpMkLst>
            <pc:docMk/>
            <pc:sldMk cId="1305553372" sldId="265"/>
            <ac:grpSpMk id="10" creationId="{04250D78-05C1-41CC-8744-FF361296252F}"/>
          </ac:grpSpMkLst>
        </pc:grpChg>
        <pc:grpChg chg="add del">
          <ac:chgData name="Cortooms,Teun T." userId="S::884573@fontys.nl::a33e73bb-6c85-4597-8357-cbb0d191265b" providerId="AD" clId="Web-{3AAF9ABB-782F-4AC8-841C-EEF724C06CA3}" dt="2021-09-12T19:40:30.022" v="559"/>
          <ac:grpSpMkLst>
            <pc:docMk/>
            <pc:sldMk cId="1305553372" sldId="265"/>
            <ac:grpSpMk id="11" creationId="{4F1F7357-8633-4CE7-BF80-475EE8A2FAEA}"/>
          </ac:grpSpMkLst>
        </pc:grpChg>
        <pc:graphicFrameChg chg="add del">
          <ac:chgData name="Cortooms,Teun T." userId="S::884573@fontys.nl::a33e73bb-6c85-4597-8357-cbb0d191265b" providerId="AD" clId="Web-{3AAF9ABB-782F-4AC8-841C-EEF724C06CA3}" dt="2021-09-12T19:40:30.022" v="559"/>
          <ac:graphicFrameMkLst>
            <pc:docMk/>
            <pc:sldMk cId="1305553372" sldId="265"/>
            <ac:graphicFrameMk id="5" creationId="{2FCD37E8-75C8-45D5-96A7-159E11DD4CE9}"/>
          </ac:graphicFrameMkLst>
        </pc:graphicFrameChg>
      </pc:sldChg>
    </pc:docChg>
  </pc:docChgLst>
  <pc:docChgLst>
    <pc:chgData name="Beerkens,Ruud R.J.M." userId="S::261073@student.fontys.nl::a2bf626d-5afd-483c-83f3-fd35fc850119" providerId="AD" clId="Web-{EE5180EB-DEAF-4BCC-92E6-0C3D5A259AF7}"/>
    <pc:docChg chg="modSld">
      <pc:chgData name="Beerkens,Ruud R.J.M." userId="S::261073@student.fontys.nl::a2bf626d-5afd-483c-83f3-fd35fc850119" providerId="AD" clId="Web-{EE5180EB-DEAF-4BCC-92E6-0C3D5A259AF7}" dt="2021-09-12T18:50:08.862" v="16" actId="20577"/>
      <pc:docMkLst>
        <pc:docMk/>
      </pc:docMkLst>
      <pc:sldChg chg="modSp">
        <pc:chgData name="Beerkens,Ruud R.J.M." userId="S::261073@student.fontys.nl::a2bf626d-5afd-483c-83f3-fd35fc850119" providerId="AD" clId="Web-{EE5180EB-DEAF-4BCC-92E6-0C3D5A259AF7}" dt="2021-09-12T18:50:08.862" v="16" actId="20577"/>
        <pc:sldMkLst>
          <pc:docMk/>
          <pc:sldMk cId="4116794316" sldId="259"/>
        </pc:sldMkLst>
        <pc:spChg chg="mod">
          <ac:chgData name="Beerkens,Ruud R.J.M." userId="S::261073@student.fontys.nl::a2bf626d-5afd-483c-83f3-fd35fc850119" providerId="AD" clId="Web-{EE5180EB-DEAF-4BCC-92E6-0C3D5A259AF7}" dt="2021-09-12T18:50:08.862" v="16" actId="20577"/>
          <ac:spMkLst>
            <pc:docMk/>
            <pc:sldMk cId="4116794316" sldId="259"/>
            <ac:spMk id="3" creationId="{550A46D5-EA02-49E8-A4A1-A90D9410357D}"/>
          </ac:spMkLst>
        </pc:spChg>
      </pc:sldChg>
    </pc:docChg>
  </pc:docChgLst>
  <pc:docChgLst>
    <pc:chgData name="Cortooms,Teun T." userId="S::884573@fontys.nl::a33e73bb-6c85-4597-8357-cbb0d191265b" providerId="AD" clId="Web-{22C15564-001D-431B-B2BF-6D23584A9E95}"/>
    <pc:docChg chg="modSld">
      <pc:chgData name="Cortooms,Teun T." userId="S::884573@fontys.nl::a33e73bb-6c85-4597-8357-cbb0d191265b" providerId="AD" clId="Web-{22C15564-001D-431B-B2BF-6D23584A9E95}" dt="2021-09-09T20:52:38.792" v="1" actId="20577"/>
      <pc:docMkLst>
        <pc:docMk/>
      </pc:docMkLst>
      <pc:sldChg chg="modSp">
        <pc:chgData name="Cortooms,Teun T." userId="S::884573@fontys.nl::a33e73bb-6c85-4597-8357-cbb0d191265b" providerId="AD" clId="Web-{22C15564-001D-431B-B2BF-6D23584A9E95}" dt="2021-09-09T20:52:38.792" v="1" actId="20577"/>
        <pc:sldMkLst>
          <pc:docMk/>
          <pc:sldMk cId="2496824327" sldId="257"/>
        </pc:sldMkLst>
        <pc:spChg chg="mod">
          <ac:chgData name="Cortooms,Teun T." userId="S::884573@fontys.nl::a33e73bb-6c85-4597-8357-cbb0d191265b" providerId="AD" clId="Web-{22C15564-001D-431B-B2BF-6D23584A9E95}" dt="2021-09-09T20:52:38.792" v="1" actId="20577"/>
          <ac:spMkLst>
            <pc:docMk/>
            <pc:sldMk cId="2496824327" sldId="257"/>
            <ac:spMk id="3" creationId="{7A9ABE84-9A29-4DCB-80BC-D562F0461969}"/>
          </ac:spMkLst>
        </pc:spChg>
      </pc:sldChg>
    </pc:docChg>
  </pc:docChgLst>
  <pc:docChgLst>
    <pc:chgData name="Jong,Richard R. de" userId="S::452614@student.fontys.nl::61690657-1fb2-4eab-884b-6be25d2da798" providerId="AD" clId="Web-{34C8735D-1905-496A-AF86-0CDDE42E901C}"/>
    <pc:docChg chg="modSld">
      <pc:chgData name="Jong,Richard R. de" userId="S::452614@student.fontys.nl::61690657-1fb2-4eab-884b-6be25d2da798" providerId="AD" clId="Web-{34C8735D-1905-496A-AF86-0CDDE42E901C}" dt="2021-09-12T17:59:16.786" v="70" actId="20577"/>
      <pc:docMkLst>
        <pc:docMk/>
      </pc:docMkLst>
      <pc:sldChg chg="modSp">
        <pc:chgData name="Jong,Richard R. de" userId="S::452614@student.fontys.nl::61690657-1fb2-4eab-884b-6be25d2da798" providerId="AD" clId="Web-{34C8735D-1905-496A-AF86-0CDDE42E901C}" dt="2021-09-12T17:59:16.786" v="70" actId="20577"/>
        <pc:sldMkLst>
          <pc:docMk/>
          <pc:sldMk cId="1427505634" sldId="258"/>
        </pc:sldMkLst>
        <pc:spChg chg="mod">
          <ac:chgData name="Jong,Richard R. de" userId="S::452614@student.fontys.nl::61690657-1fb2-4eab-884b-6be25d2da798" providerId="AD" clId="Web-{34C8735D-1905-496A-AF86-0CDDE42E901C}" dt="2021-09-12T17:58:53.879" v="56" actId="20577"/>
          <ac:spMkLst>
            <pc:docMk/>
            <pc:sldMk cId="1427505634" sldId="258"/>
            <ac:spMk id="2" creationId="{DEC44208-8DAC-496B-A59D-97C1F23F0E09}"/>
          </ac:spMkLst>
        </pc:spChg>
        <pc:spChg chg="mod">
          <ac:chgData name="Jong,Richard R. de" userId="S::452614@student.fontys.nl::61690657-1fb2-4eab-884b-6be25d2da798" providerId="AD" clId="Web-{34C8735D-1905-496A-AF86-0CDDE42E901C}" dt="2021-09-12T17:59:16.786" v="70" actId="20577"/>
          <ac:spMkLst>
            <pc:docMk/>
            <pc:sldMk cId="1427505634" sldId="258"/>
            <ac:spMk id="3" creationId="{EC22E282-AC79-45A2-A568-E2BF3C406262}"/>
          </ac:spMkLst>
        </pc:spChg>
      </pc:sldChg>
    </pc:docChg>
  </pc:docChgLst>
  <pc:docChgLst>
    <pc:chgData name="Jong,Richard R. de" userId="S::452614@student.fontys.nl::61690657-1fb2-4eab-884b-6be25d2da798" providerId="AD" clId="Web-{CE49BB64-6E82-43F5-93CA-261ACD4BC650}"/>
    <pc:docChg chg="modSld">
      <pc:chgData name="Jong,Richard R. de" userId="S::452614@student.fontys.nl::61690657-1fb2-4eab-884b-6be25d2da798" providerId="AD" clId="Web-{CE49BB64-6E82-43F5-93CA-261ACD4BC650}" dt="2021-09-12T19:49:57.862" v="808"/>
      <pc:docMkLst>
        <pc:docMk/>
      </pc:docMkLst>
      <pc:sldChg chg="addSp delSp modSp modNotes">
        <pc:chgData name="Jong,Richard R. de" userId="S::452614@student.fontys.nl::61690657-1fb2-4eab-884b-6be25d2da798" providerId="AD" clId="Web-{CE49BB64-6E82-43F5-93CA-261ACD4BC650}" dt="2021-09-12T19:49:57.862" v="808"/>
        <pc:sldMkLst>
          <pc:docMk/>
          <pc:sldMk cId="1427505634" sldId="258"/>
        </pc:sldMkLst>
        <pc:spChg chg="mod">
          <ac:chgData name="Jong,Richard R. de" userId="S::452614@student.fontys.nl::61690657-1fb2-4eab-884b-6be25d2da798" providerId="AD" clId="Web-{CE49BB64-6E82-43F5-93CA-261ACD4BC650}" dt="2021-09-12T19:18:42.346" v="804" actId="20577"/>
          <ac:spMkLst>
            <pc:docMk/>
            <pc:sldMk cId="1427505634" sldId="258"/>
            <ac:spMk id="3" creationId="{EC22E282-AC79-45A2-A568-E2BF3C406262}"/>
          </ac:spMkLst>
        </pc:spChg>
        <pc:spChg chg="add del mod">
          <ac:chgData name="Jong,Richard R. de" userId="S::452614@student.fontys.nl::61690657-1fb2-4eab-884b-6be25d2da798" providerId="AD" clId="Web-{CE49BB64-6E82-43F5-93CA-261ACD4BC650}" dt="2021-09-12T18:52:04.206" v="471"/>
          <ac:spMkLst>
            <pc:docMk/>
            <pc:sldMk cId="1427505634" sldId="258"/>
            <ac:spMk id="4" creationId="{D6D21FF8-C140-46AD-B1C7-E9C425BE4E0B}"/>
          </ac:spMkLst>
        </pc:spChg>
        <pc:spChg chg="add del mod">
          <ac:chgData name="Jong,Richard R. de" userId="S::452614@student.fontys.nl::61690657-1fb2-4eab-884b-6be25d2da798" providerId="AD" clId="Web-{CE49BB64-6E82-43F5-93CA-261ACD4BC650}" dt="2021-09-12T18:46:42.465" v="3"/>
          <ac:spMkLst>
            <pc:docMk/>
            <pc:sldMk cId="1427505634" sldId="258"/>
            <ac:spMk id="5" creationId="{AECF842F-B291-4068-BA51-28E3FDF0CAB1}"/>
          </ac:spMkLst>
        </pc:spChg>
        <pc:spChg chg="add del">
          <ac:chgData name="Jong,Richard R. de" userId="S::452614@student.fontys.nl::61690657-1fb2-4eab-884b-6be25d2da798" providerId="AD" clId="Web-{CE49BB64-6E82-43F5-93CA-261ACD4BC650}" dt="2021-09-12T18:47:17.107" v="9"/>
          <ac:spMkLst>
            <pc:docMk/>
            <pc:sldMk cId="1427505634" sldId="258"/>
            <ac:spMk id="6" creationId="{6694B237-85E5-431E-A546-744B376950C3}"/>
          </ac:spMkLst>
        </pc:spChg>
        <pc:spChg chg="add del">
          <ac:chgData name="Jong,Richard R. de" userId="S::452614@student.fontys.nl::61690657-1fb2-4eab-884b-6be25d2da798" providerId="AD" clId="Web-{CE49BB64-6E82-43F5-93CA-261ACD4BC650}" dt="2021-09-12T18:47:21.341" v="10"/>
          <ac:spMkLst>
            <pc:docMk/>
            <pc:sldMk cId="1427505634" sldId="258"/>
            <ac:spMk id="7" creationId="{B7DA20F4-445C-4FC3-8945-D49C9C23EA96}"/>
          </ac:spMkLst>
        </pc:spChg>
      </pc:sldChg>
    </pc:docChg>
  </pc:docChgLst>
  <pc:docChgLst>
    <pc:chgData name="Cortooms,Teun T." userId="S::884573@fontys.nl::a33e73bb-6c85-4597-8357-cbb0d191265b" providerId="AD" clId="Web-{A4A5D548-70FB-4F41-8160-42E4C2C22C8E}"/>
    <pc:docChg chg="modSld sldOrd">
      <pc:chgData name="Cortooms,Teun T." userId="S::884573@fontys.nl::a33e73bb-6c85-4597-8357-cbb0d191265b" providerId="AD" clId="Web-{A4A5D548-70FB-4F41-8160-42E4C2C22C8E}" dt="2021-09-09T20:40:14.222" v="29"/>
      <pc:docMkLst>
        <pc:docMk/>
      </pc:docMkLst>
      <pc:sldChg chg="addSp modSp mod setBg addAnim delAnim modAnim">
        <pc:chgData name="Cortooms,Teun T." userId="S::884573@fontys.nl::a33e73bb-6c85-4597-8357-cbb0d191265b" providerId="AD" clId="Web-{A4A5D548-70FB-4F41-8160-42E4C2C22C8E}" dt="2021-09-09T20:36:48.599" v="25"/>
        <pc:sldMkLst>
          <pc:docMk/>
          <pc:sldMk cId="3351439039" sldId="256"/>
        </pc:sldMkLst>
        <pc:spChg chg="mod">
          <ac:chgData name="Cortooms,Teun T." userId="S::884573@fontys.nl::a33e73bb-6c85-4597-8357-cbb0d191265b" providerId="AD" clId="Web-{A4A5D548-70FB-4F41-8160-42E4C2C22C8E}" dt="2021-09-09T20:35:32.563" v="18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Cortooms,Teun T." userId="S::884573@fontys.nl::a33e73bb-6c85-4597-8357-cbb0d191265b" providerId="AD" clId="Web-{A4A5D548-70FB-4F41-8160-42E4C2C22C8E}" dt="2021-09-09T20:36:36.051" v="23" actId="1076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9" creationId="{FD8F1113-2E3C-46E3-B54F-B7F421EEFD11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1" creationId="{B54A4D14-513F-4121-92D3-5CCB46896211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3" creationId="{6C3411F1-AD17-499D-AFEF-2F300F6DF0F3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5" creationId="{60BF2CBE-B1E9-4C42-89DC-C35E4E651648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7" creationId="{72C95A87-DCDB-41C4-B774-744B3ECBE8CB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9" creationId="{BCB97515-32FF-43A6-A51C-B140193ABB66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1" creationId="{9C6379D3-7045-4B76-9409-6D23D753D054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3" creationId="{61B1C1DE-4201-4989-BE65-41ADC2472550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5" creationId="{806398CC-D327-4E06-838C-31119BD56F81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7" creationId="{70A741CC-E736-448A-A94E-5C8BB9711DCD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9" creationId="{7C324CDD-B30F-47DD-8627-E2171D5E8399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1" creationId="{79C8D19E-E3D6-45A6-BCA2-5918A37D7ACC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3" creationId="{43280283-E04A-43CA-BFA1-F285486A2F00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5" creationId="{38328CB6-0FC5-4AEA-BC7E-489267CB6F19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7" creationId="{138AF5D2-3A9C-4E8F-B879-36865366A1D5}"/>
          </ac:spMkLst>
        </pc:spChg>
        <pc:picChg chg="add mod">
          <ac:chgData name="Cortooms,Teun T." userId="S::884573@fontys.nl::a33e73bb-6c85-4597-8357-cbb0d191265b" providerId="AD" clId="Web-{A4A5D548-70FB-4F41-8160-42E4C2C22C8E}" dt="2021-09-09T20:34:23.903" v="8"/>
          <ac:picMkLst>
            <pc:docMk/>
            <pc:sldMk cId="3351439039" sldId="256"/>
            <ac:picMk id="4" creationId="{D87EABEC-395A-4CA3-98CA-E5B2BC7A3C17}"/>
          </ac:picMkLst>
        </pc:picChg>
      </pc:sldChg>
      <pc:sldChg chg="addSp modSp mod setBg">
        <pc:chgData name="Cortooms,Teun T." userId="S::884573@fontys.nl::a33e73bb-6c85-4597-8357-cbb0d191265b" providerId="AD" clId="Web-{A4A5D548-70FB-4F41-8160-42E4C2C22C8E}" dt="2021-09-09T20:38:57.684" v="26"/>
        <pc:sldMkLst>
          <pc:docMk/>
          <pc:sldMk cId="3962257301" sldId="260"/>
        </pc:sldMkLst>
        <pc:spChg chg="mo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2" creationId="{C855A00F-2EA3-4CE6-B596-2A6BDEE9758B}"/>
          </ac:spMkLst>
        </pc:spChg>
        <pc:spChg chg="mo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3" creationId="{DA492970-8090-42E3-BA56-7AFC02FFC18D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8" creationId="{F3C5918A-1DC5-4CF3-AA27-00AA3088AA9F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0" creationId="{B786683A-6FD6-4BF7-B3B0-DC397677391F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2" creationId="{05169E50-59FB-4AEE-B61D-44A882A4CD2C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4" creationId="{117C30F0-5A38-4B60-B632-3AF7C2780824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6" creationId="{A200CBA5-3F2B-4AAC-9F86-99AFECC19C1D}"/>
          </ac:spMkLst>
        </pc:spChg>
      </pc:sldChg>
      <pc:sldChg chg="ord">
        <pc:chgData name="Cortooms,Teun T." userId="S::884573@fontys.nl::a33e73bb-6c85-4597-8357-cbb0d191265b" providerId="AD" clId="Web-{A4A5D548-70FB-4F41-8160-42E4C2C22C8E}" dt="2021-09-09T20:40:14.222" v="29"/>
        <pc:sldMkLst>
          <pc:docMk/>
          <pc:sldMk cId="3243330984" sldId="262"/>
        </pc:sldMkLst>
      </pc:sldChg>
      <pc:sldChg chg="ord">
        <pc:chgData name="Cortooms,Teun T." userId="S::884573@fontys.nl::a33e73bb-6c85-4597-8357-cbb0d191265b" providerId="AD" clId="Web-{A4A5D548-70FB-4F41-8160-42E4C2C22C8E}" dt="2021-09-09T20:40:14.222" v="28"/>
        <pc:sldMkLst>
          <pc:docMk/>
          <pc:sldMk cId="466900202" sldId="263"/>
        </pc:sldMkLst>
      </pc:sldChg>
      <pc:sldChg chg="addSp modSp mod setBg">
        <pc:chgData name="Cortooms,Teun T." userId="S::884573@fontys.nl::a33e73bb-6c85-4597-8357-cbb0d191265b" providerId="AD" clId="Web-{A4A5D548-70FB-4F41-8160-42E4C2C22C8E}" dt="2021-09-09T20:39:25.329" v="27"/>
        <pc:sldMkLst>
          <pc:docMk/>
          <pc:sldMk cId="3939037913" sldId="264"/>
        </pc:sldMkLst>
        <pc:spChg chg="mo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2" creationId="{C855A00F-2EA3-4CE6-B596-2A6BDEE9758B}"/>
          </ac:spMkLst>
        </pc:spChg>
        <pc:spChg chg="mo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3" creationId="{DA492970-8090-42E3-BA56-7AFC02FFC18D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8" creationId="{F3C5918A-1DC5-4CF3-AA27-00AA3088AA9F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0" creationId="{B786683A-6FD6-4BF7-B3B0-DC397677391F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2" creationId="{05169E50-59FB-4AEE-B61D-44A882A4CD2C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4" creationId="{117C30F0-5A38-4B60-B632-3AF7C2780824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6" creationId="{A200CBA5-3F2B-4AAC-9F86-99AFECC19C1D}"/>
          </ac:spMkLst>
        </pc:spChg>
      </pc:sldChg>
    </pc:docChg>
  </pc:docChgLst>
  <pc:docChgLst>
    <pc:chgData name="Cortooms,Teun T." userId="S::884573@fontys.nl::a33e73bb-6c85-4597-8357-cbb0d191265b" providerId="AD" clId="Web-{25F7B386-A983-4D45-9801-9ADA507D0EDD}"/>
    <pc:docChg chg="addSld delSld modSld sldOrd addMainMaster delMainMaster">
      <pc:chgData name="Cortooms,Teun T." userId="S::884573@fontys.nl::a33e73bb-6c85-4597-8357-cbb0d191265b" providerId="AD" clId="Web-{25F7B386-A983-4D45-9801-9ADA507D0EDD}" dt="2021-09-09T20:13:02.295" v="745" actId="20577"/>
      <pc:docMkLst>
        <pc:docMk/>
      </pc:docMkLst>
      <pc:sldChg chg="modSp mod modClrScheme chgLayout">
        <pc:chgData name="Cortooms,Teun T." userId="S::884573@fontys.nl::a33e73bb-6c85-4597-8357-cbb0d191265b" providerId="AD" clId="Web-{25F7B386-A983-4D45-9801-9ADA507D0EDD}" dt="2021-09-09T19:43:43.414" v="593"/>
        <pc:sldMkLst>
          <pc:docMk/>
          <pc:sldMk cId="3351439039" sldId="256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 ord modClrScheme chgLayout">
        <pc:chgData name="Cortooms,Teun T." userId="S::884573@fontys.nl::a33e73bb-6c85-4597-8357-cbb0d191265b" providerId="AD" clId="Web-{25F7B386-A983-4D45-9801-9ADA507D0EDD}" dt="2021-09-09T19:47:32.214" v="654" actId="14100"/>
        <pc:sldMkLst>
          <pc:docMk/>
          <pc:sldMk cId="2496824327" sldId="257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2496824327" sldId="257"/>
            <ac:spMk id="2" creationId="{7F154292-E563-4A35-BC19-7969B29D6C03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7:32.214" v="654" actId="14100"/>
          <ac:spMkLst>
            <pc:docMk/>
            <pc:sldMk cId="2496824327" sldId="257"/>
            <ac:spMk id="3" creationId="{7A9ABE84-9A29-4DCB-80BC-D562F0461969}"/>
          </ac:spMkLst>
        </pc:spChg>
      </pc:sldChg>
      <pc:sldChg chg="modSp new mod modClrScheme chgLayout">
        <pc:chgData name="Cortooms,Teun T." userId="S::884573@fontys.nl::a33e73bb-6c85-4597-8357-cbb0d191265b" providerId="AD" clId="Web-{25F7B386-A983-4D45-9801-9ADA507D0EDD}" dt="2021-09-09T19:43:43.414" v="593"/>
        <pc:sldMkLst>
          <pc:docMk/>
          <pc:sldMk cId="1427505634" sldId="258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1427505634" sldId="258"/>
            <ac:spMk id="2" creationId="{DEC44208-8DAC-496B-A59D-97C1F23F0E09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1427505634" sldId="258"/>
            <ac:spMk id="3" creationId="{EC22E282-AC79-45A2-A568-E2BF3C406262}"/>
          </ac:spMkLst>
        </pc:spChg>
      </pc:sldChg>
      <pc:sldChg chg="modSp new mod modClrScheme chgLayout">
        <pc:chgData name="Cortooms,Teun T." userId="S::884573@fontys.nl::a33e73bb-6c85-4597-8357-cbb0d191265b" providerId="AD" clId="Web-{25F7B386-A983-4D45-9801-9ADA507D0EDD}" dt="2021-09-09T19:43:43.414" v="593"/>
        <pc:sldMkLst>
          <pc:docMk/>
          <pc:sldMk cId="4116794316" sldId="259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4116794316" sldId="259"/>
            <ac:spMk id="2" creationId="{8A2B93D2-97E9-4003-8BE6-1F29F3B1147C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4116794316" sldId="259"/>
            <ac:spMk id="3" creationId="{550A46D5-EA02-49E8-A4A1-A90D9410357D}"/>
          </ac:spMkLst>
        </pc:spChg>
      </pc:sldChg>
      <pc:sldChg chg="modSp new mod modClrScheme chgLayout">
        <pc:chgData name="Cortooms,Teun T." userId="S::884573@fontys.nl::a33e73bb-6c85-4597-8357-cbb0d191265b" providerId="AD" clId="Web-{25F7B386-A983-4D45-9801-9ADA507D0EDD}" dt="2021-09-09T20:12:26.779" v="740" actId="20577"/>
        <pc:sldMkLst>
          <pc:docMk/>
          <pc:sldMk cId="3962257301" sldId="260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962257301" sldId="260"/>
            <ac:spMk id="2" creationId="{C855A00F-2EA3-4CE6-B596-2A6BDEE9758B}"/>
          </ac:spMkLst>
        </pc:spChg>
        <pc:spChg chg="mod ord">
          <ac:chgData name="Cortooms,Teun T." userId="S::884573@fontys.nl::a33e73bb-6c85-4597-8357-cbb0d191265b" providerId="AD" clId="Web-{25F7B386-A983-4D45-9801-9ADA507D0EDD}" dt="2021-09-09T20:12:26.779" v="740" actId="20577"/>
          <ac:spMkLst>
            <pc:docMk/>
            <pc:sldMk cId="3962257301" sldId="260"/>
            <ac:spMk id="3" creationId="{DA492970-8090-42E3-BA56-7AFC02FFC18D}"/>
          </ac:spMkLst>
        </pc:spChg>
      </pc:sldChg>
      <pc:sldChg chg="addSp delSp modSp new mod ord modClrScheme chgLayout">
        <pc:chgData name="Cortooms,Teun T." userId="S::884573@fontys.nl::a33e73bb-6c85-4597-8357-cbb0d191265b" providerId="AD" clId="Web-{25F7B386-A983-4D45-9801-9ADA507D0EDD}" dt="2021-09-09T19:47:15.589" v="650" actId="20577"/>
        <pc:sldMkLst>
          <pc:docMk/>
          <pc:sldMk cId="4081259811" sldId="261"/>
        </pc:sldMkLst>
        <pc:spChg chg="mod ord">
          <ac:chgData name="Cortooms,Teun T." userId="S::884573@fontys.nl::a33e73bb-6c85-4597-8357-cbb0d191265b" providerId="AD" clId="Web-{25F7B386-A983-4D45-9801-9ADA507D0EDD}" dt="2021-09-09T19:45:53.056" v="622" actId="20577"/>
          <ac:spMkLst>
            <pc:docMk/>
            <pc:sldMk cId="4081259811" sldId="261"/>
            <ac:spMk id="2" creationId="{ACF33351-19B3-4924-BD59-54FE65C43F70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7:15.589" v="650" actId="20577"/>
          <ac:spMkLst>
            <pc:docMk/>
            <pc:sldMk cId="4081259811" sldId="261"/>
            <ac:spMk id="3" creationId="{25D51264-6737-4A1F-B89B-DC95A99D48EE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7:36:23.118" v="64"/>
          <ac:spMkLst>
            <pc:docMk/>
            <pc:sldMk cId="4081259811" sldId="261"/>
            <ac:spMk id="6" creationId="{1D59442F-D888-41A0-8695-31B4A891DD47}"/>
          </ac:spMkLst>
        </pc:spChg>
        <pc:spChg chg="add del">
          <ac:chgData name="Cortooms,Teun T." userId="S::884573@fontys.nl::a33e73bb-6c85-4597-8357-cbb0d191265b" providerId="AD" clId="Web-{25F7B386-A983-4D45-9801-9ADA507D0EDD}" dt="2021-09-09T17:57:37.796" v="130"/>
          <ac:spMkLst>
            <pc:docMk/>
            <pc:sldMk cId="4081259811" sldId="261"/>
            <ac:spMk id="6" creationId="{33E4B6A2-16E2-4268-89C7-DD6EAAB1D9A5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7:58:43.625" v="152"/>
          <ac:spMkLst>
            <pc:docMk/>
            <pc:sldMk cId="4081259811" sldId="261"/>
            <ac:spMk id="8" creationId="{EDC0A2E5-6E39-43E6-8C5A-2BCBD22B4AB0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7:58:40.563" v="151"/>
          <ac:spMkLst>
            <pc:docMk/>
            <pc:sldMk cId="4081259811" sldId="261"/>
            <ac:spMk id="9" creationId="{F8FB2AE7-8AD9-4A99-A34E-3741743F6735}"/>
          </ac:spMkLst>
        </pc:spChg>
        <pc:picChg chg="add mod">
          <ac:chgData name="Cortooms,Teun T." userId="S::884573@fontys.nl::a33e73bb-6c85-4597-8357-cbb0d191265b" providerId="AD" clId="Web-{25F7B386-A983-4D45-9801-9ADA507D0EDD}" dt="2021-09-09T19:46:37.401" v="634" actId="1076"/>
          <ac:picMkLst>
            <pc:docMk/>
            <pc:sldMk cId="4081259811" sldId="261"/>
            <ac:picMk id="4" creationId="{6E7D766B-CEDB-43C4-93E8-13D2F4505267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46:40.651" v="635" actId="1076"/>
          <ac:picMkLst>
            <pc:docMk/>
            <pc:sldMk cId="4081259811" sldId="261"/>
            <ac:picMk id="5" creationId="{467AA983-6EFA-43F4-B00C-300408480318}"/>
          </ac:picMkLst>
        </pc:picChg>
      </pc:sldChg>
      <pc:sldChg chg="addSp delSp modSp new mod setBg modClrScheme delDesignElem chgLayout">
        <pc:chgData name="Cortooms,Teun T." userId="S::884573@fontys.nl::a33e73bb-6c85-4597-8357-cbb0d191265b" providerId="AD" clId="Web-{25F7B386-A983-4D45-9801-9ADA507D0EDD}" dt="2021-09-09T19:56:47.885" v="683" actId="1076"/>
        <pc:sldMkLst>
          <pc:docMk/>
          <pc:sldMk cId="3243330984" sldId="262"/>
        </pc:sldMkLst>
        <pc:spChg chg="mod ord">
          <ac:chgData name="Cortooms,Teun T." userId="S::884573@fontys.nl::a33e73bb-6c85-4597-8357-cbb0d191265b" providerId="AD" clId="Web-{25F7B386-A983-4D45-9801-9ADA507D0EDD}" dt="2021-09-09T19:44:12.414" v="595"/>
          <ac:spMkLst>
            <pc:docMk/>
            <pc:sldMk cId="3243330984" sldId="262"/>
            <ac:spMk id="2" creationId="{668677EF-0B1D-43FC-BC1E-0D8415C3381D}"/>
          </ac:spMkLst>
        </pc:spChg>
        <pc:spChg chg="del">
          <ac:chgData name="Cortooms,Teun T." userId="S::884573@fontys.nl::a33e73bb-6c85-4597-8357-cbb0d191265b" providerId="AD" clId="Web-{25F7B386-A983-4D45-9801-9ADA507D0EDD}" dt="2021-09-09T19:42:22.553" v="587"/>
          <ac:spMkLst>
            <pc:docMk/>
            <pc:sldMk cId="3243330984" sldId="262"/>
            <ac:spMk id="3" creationId="{AB2C1458-F8EC-4E38-B591-05486257CD22}"/>
          </ac:spMkLst>
        </pc:spChg>
        <pc:spChg chg="add del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243330984" sldId="262"/>
            <ac:spMk id="9" creationId="{A4AC5506-6312-4701-8D3C-40187889A947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9:55:01.596" v="663"/>
          <ac:spMkLst>
            <pc:docMk/>
            <pc:sldMk cId="3243330984" sldId="262"/>
            <ac:spMk id="34" creationId="{EF74BF7E-7F6E-4D78-AA2A-71BB346A34C9}"/>
          </ac:spMkLst>
        </pc:spChg>
        <pc:spChg chg="add">
          <ac:chgData name="Cortooms,Teun T." userId="S::884573@fontys.nl::a33e73bb-6c85-4597-8357-cbb0d191265b" providerId="AD" clId="Web-{25F7B386-A983-4D45-9801-9ADA507D0EDD}" dt="2021-09-09T19:44:12.414" v="595"/>
          <ac:spMkLst>
            <pc:docMk/>
            <pc:sldMk cId="3243330984" sldId="262"/>
            <ac:spMk id="35" creationId="{A3BAF07C-C39E-42EB-BB22-8D46691D9735}"/>
          </ac:spMkLst>
        </pc:spChg>
        <pc:spChg chg="add">
          <ac:chgData name="Cortooms,Teun T." userId="S::884573@fontys.nl::a33e73bb-6c85-4597-8357-cbb0d191265b" providerId="AD" clId="Web-{25F7B386-A983-4D45-9801-9ADA507D0EDD}" dt="2021-09-09T19:44:12.414" v="595"/>
          <ac:spMkLst>
            <pc:docMk/>
            <pc:sldMk cId="3243330984" sldId="262"/>
            <ac:spMk id="58" creationId="{A7795DFA-888F-47E2-B44E-DE1D3B3E46A4}"/>
          </ac:spMkLst>
        </pc:spChg>
        <pc:grpChg chg="add">
          <ac:chgData name="Cortooms,Teun T." userId="S::884573@fontys.nl::a33e73bb-6c85-4597-8357-cbb0d191265b" providerId="AD" clId="Web-{25F7B386-A983-4D45-9801-9ADA507D0EDD}" dt="2021-09-09T19:44:12.414" v="595"/>
          <ac:grpSpMkLst>
            <pc:docMk/>
            <pc:sldMk cId="3243330984" sldId="262"/>
            <ac:grpSpMk id="6" creationId="{17C4610E-9C18-467B-BF10-BE6A974CC364}"/>
          </ac:grpSpMkLst>
        </pc:grpChg>
        <pc:grpChg chg="add">
          <ac:chgData name="Cortooms,Teun T." userId="S::884573@fontys.nl::a33e73bb-6c85-4597-8357-cbb0d191265b" providerId="AD" clId="Web-{25F7B386-A983-4D45-9801-9ADA507D0EDD}" dt="2021-09-09T19:44:12.414" v="595"/>
          <ac:grpSpMkLst>
            <pc:docMk/>
            <pc:sldMk cId="3243330984" sldId="262"/>
            <ac:grpSpMk id="30" creationId="{A899734C-500F-4274-9854-8BFA14A1D7EE}"/>
          </ac:grpSpMkLst>
        </pc:grpChg>
        <pc:grpChg chg="add">
          <ac:chgData name="Cortooms,Teun T." userId="S::884573@fontys.nl::a33e73bb-6c85-4597-8357-cbb0d191265b" providerId="AD" clId="Web-{25F7B386-A983-4D45-9801-9ADA507D0EDD}" dt="2021-09-09T19:44:12.414" v="595"/>
          <ac:grpSpMkLst>
            <pc:docMk/>
            <pc:sldMk cId="3243330984" sldId="262"/>
            <ac:grpSpMk id="37" creationId="{D8E9CF54-0466-4261-9E62-0249E60E1886}"/>
          </ac:grpSpMkLst>
        </pc:grpChg>
        <pc:picChg chg="add del mod ord">
          <ac:chgData name="Cortooms,Teun T." userId="S::884573@fontys.nl::a33e73bb-6c85-4597-8357-cbb0d191265b" providerId="AD" clId="Web-{25F7B386-A983-4D45-9801-9ADA507D0EDD}" dt="2021-09-09T19:54:59.971" v="662"/>
          <ac:picMkLst>
            <pc:docMk/>
            <pc:sldMk cId="3243330984" sldId="262"/>
            <ac:picMk id="4" creationId="{6A27B765-CAB6-41A5-873F-508C44390BDA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55:13.674" v="669" actId="1076"/>
          <ac:picMkLst>
            <pc:docMk/>
            <pc:sldMk cId="3243330984" sldId="262"/>
            <ac:picMk id="5" creationId="{F25BA026-3E63-4F59-B84D-6A355AC1C33D}"/>
          </ac:picMkLst>
        </pc:picChg>
        <pc:picChg chg="add del mod">
          <ac:chgData name="Cortooms,Teun T." userId="S::884573@fontys.nl::a33e73bb-6c85-4597-8357-cbb0d191265b" providerId="AD" clId="Web-{25F7B386-A983-4D45-9801-9ADA507D0EDD}" dt="2021-09-09T19:56:21.238" v="678"/>
          <ac:picMkLst>
            <pc:docMk/>
            <pc:sldMk cId="3243330984" sldId="262"/>
            <ac:picMk id="7" creationId="{DD7780F2-53EB-41CB-A20E-3B4EABDE2D9F}"/>
          </ac:picMkLst>
        </pc:picChg>
        <pc:picChg chg="add del mod">
          <ac:chgData name="Cortooms,Teun T." userId="S::884573@fontys.nl::a33e73bb-6c85-4597-8357-cbb0d191265b" providerId="AD" clId="Web-{25F7B386-A983-4D45-9801-9ADA507D0EDD}" dt="2021-09-09T19:55:54.034" v="676"/>
          <ac:picMkLst>
            <pc:docMk/>
            <pc:sldMk cId="3243330984" sldId="262"/>
            <ac:picMk id="8" creationId="{DF0E70AD-469E-46F1-A61C-4A8438DB017E}"/>
          </ac:picMkLst>
        </pc:picChg>
        <pc:picChg chg="add mod ord">
          <ac:chgData name="Cortooms,Teun T." userId="S::884573@fontys.nl::a33e73bb-6c85-4597-8357-cbb0d191265b" providerId="AD" clId="Web-{25F7B386-A983-4D45-9801-9ADA507D0EDD}" dt="2021-09-09T19:55:17.065" v="670" actId="1076"/>
          <ac:picMkLst>
            <pc:docMk/>
            <pc:sldMk cId="3243330984" sldId="262"/>
            <ac:picMk id="36" creationId="{593EB61A-68D6-4EE8-ABFC-C79BAB2A3D39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55:56.878" v="677" actId="1076"/>
          <ac:picMkLst>
            <pc:docMk/>
            <pc:sldMk cId="3243330984" sldId="262"/>
            <ac:picMk id="57" creationId="{72F46DE4-1F06-420B-8964-A09F571F5B65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56:47.885" v="683" actId="1076"/>
          <ac:picMkLst>
            <pc:docMk/>
            <pc:sldMk cId="3243330984" sldId="262"/>
            <ac:picMk id="59" creationId="{B41AB2D2-EDFA-41D2-8643-46E68250CF9B}"/>
          </ac:picMkLst>
        </pc:picChg>
      </pc:sldChg>
      <pc:sldChg chg="addSp delSp modSp add replId">
        <pc:chgData name="Cortooms,Teun T." userId="S::884573@fontys.nl::a33e73bb-6c85-4597-8357-cbb0d191265b" providerId="AD" clId="Web-{25F7B386-A983-4D45-9801-9ADA507D0EDD}" dt="2021-09-09T20:07:13.055" v="705" actId="1076"/>
        <pc:sldMkLst>
          <pc:docMk/>
          <pc:sldMk cId="466900202" sldId="263"/>
        </pc:sldMkLst>
        <pc:spChg chg="mod">
          <ac:chgData name="Cortooms,Teun T." userId="S::884573@fontys.nl::a33e73bb-6c85-4597-8357-cbb0d191265b" providerId="AD" clId="Web-{25F7B386-A983-4D45-9801-9ADA507D0EDD}" dt="2021-09-09T20:05:05.066" v="691" actId="20577"/>
          <ac:spMkLst>
            <pc:docMk/>
            <pc:sldMk cId="466900202" sldId="263"/>
            <ac:spMk id="2" creationId="{668677EF-0B1D-43FC-BC1E-0D8415C3381D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20:05:15.832" v="698"/>
          <ac:spMkLst>
            <pc:docMk/>
            <pc:sldMk cId="466900202" sldId="263"/>
            <ac:spMk id="7" creationId="{E88A6AA0-622C-4529-9FA6-F707EDC1B439}"/>
          </ac:spMkLst>
        </pc:spChg>
        <pc:picChg chg="add mod">
          <ac:chgData name="Cortooms,Teun T." userId="S::884573@fontys.nl::a33e73bb-6c85-4597-8357-cbb0d191265b" providerId="AD" clId="Web-{25F7B386-A983-4D45-9801-9ADA507D0EDD}" dt="2021-09-09T20:07:13.055" v="705" actId="1076"/>
          <ac:picMkLst>
            <pc:docMk/>
            <pc:sldMk cId="466900202" sldId="263"/>
            <ac:picMk id="3" creationId="{BA9554FD-534C-4228-AA08-F000C15AC85C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07.192" v="692"/>
          <ac:picMkLst>
            <pc:docMk/>
            <pc:sldMk cId="466900202" sldId="263"/>
            <ac:picMk id="5" creationId="{F25BA026-3E63-4F59-B84D-6A355AC1C33D}"/>
          </ac:picMkLst>
        </pc:picChg>
        <pc:picChg chg="add mod">
          <ac:chgData name="Cortooms,Teun T." userId="S::884573@fontys.nl::a33e73bb-6c85-4597-8357-cbb0d191265b" providerId="AD" clId="Web-{25F7B386-A983-4D45-9801-9ADA507D0EDD}" dt="2021-09-09T20:07:10.993" v="704" actId="1076"/>
          <ac:picMkLst>
            <pc:docMk/>
            <pc:sldMk cId="466900202" sldId="263"/>
            <ac:picMk id="8" creationId="{221C44A4-7553-4F96-B768-E27D88DE501B}"/>
          </ac:picMkLst>
        </pc:picChg>
        <pc:picChg chg="add mod">
          <ac:chgData name="Cortooms,Teun T." userId="S::884573@fontys.nl::a33e73bb-6c85-4597-8357-cbb0d191265b" providerId="AD" clId="Web-{25F7B386-A983-4D45-9801-9ADA507D0EDD}" dt="2021-09-09T20:07:08.946" v="703" actId="1076"/>
          <ac:picMkLst>
            <pc:docMk/>
            <pc:sldMk cId="466900202" sldId="263"/>
            <ac:picMk id="9" creationId="{771DA8A5-221C-45BF-AC40-478845AF104A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11.801" v="696"/>
          <ac:picMkLst>
            <pc:docMk/>
            <pc:sldMk cId="466900202" sldId="263"/>
            <ac:picMk id="36" creationId="{593EB61A-68D6-4EE8-ABFC-C79BAB2A3D39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11.270" v="695"/>
          <ac:picMkLst>
            <pc:docMk/>
            <pc:sldMk cId="466900202" sldId="263"/>
            <ac:picMk id="57" creationId="{72F46DE4-1F06-420B-8964-A09F571F5B65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10.113" v="694"/>
          <ac:picMkLst>
            <pc:docMk/>
            <pc:sldMk cId="466900202" sldId="263"/>
            <ac:picMk id="59" creationId="{B41AB2D2-EDFA-41D2-8643-46E68250CF9B}"/>
          </ac:picMkLst>
        </pc:picChg>
      </pc:sldChg>
      <pc:sldChg chg="new del">
        <pc:chgData name="Cortooms,Teun T." userId="S::884573@fontys.nl::a33e73bb-6c85-4597-8357-cbb0d191265b" providerId="AD" clId="Web-{25F7B386-A983-4D45-9801-9ADA507D0EDD}" dt="2021-09-09T20:04:47.535" v="685"/>
        <pc:sldMkLst>
          <pc:docMk/>
          <pc:sldMk cId="1482983124" sldId="263"/>
        </pc:sldMkLst>
      </pc:sldChg>
      <pc:sldChg chg="modSp add replId">
        <pc:chgData name="Cortooms,Teun T." userId="S::884573@fontys.nl::a33e73bb-6c85-4597-8357-cbb0d191265b" providerId="AD" clId="Web-{25F7B386-A983-4D45-9801-9ADA507D0EDD}" dt="2021-09-09T20:13:02.295" v="745" actId="20577"/>
        <pc:sldMkLst>
          <pc:docMk/>
          <pc:sldMk cId="3939037913" sldId="264"/>
        </pc:sldMkLst>
        <pc:spChg chg="mod">
          <ac:chgData name="Cortooms,Teun T." userId="S::884573@fontys.nl::a33e73bb-6c85-4597-8357-cbb0d191265b" providerId="AD" clId="Web-{25F7B386-A983-4D45-9801-9ADA507D0EDD}" dt="2021-09-09T20:13:02.295" v="745" actId="20577"/>
          <ac:spMkLst>
            <pc:docMk/>
            <pc:sldMk cId="3939037913" sldId="264"/>
            <ac:spMk id="3" creationId="{DA492970-8090-42E3-BA56-7AFC02FFC18D}"/>
          </ac:spMkLst>
        </pc:spChg>
      </pc:sldChg>
      <pc:sldMasterChg chg="add del addSldLayout delSldLayout">
        <pc:chgData name="Cortooms,Teun T." userId="S::884573@fontys.nl::a33e73bb-6c85-4597-8357-cbb0d191265b" providerId="AD" clId="Web-{25F7B386-A983-4D45-9801-9ADA507D0EDD}" dt="2021-09-09T19:43:43.414" v="593"/>
        <pc:sldMasterMkLst>
          <pc:docMk/>
          <pc:sldMasterMk cId="1710546820" sldId="2147483648"/>
        </pc:sldMasterMkLst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4249299040" sldId="2147483649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3885912252" sldId="2147483650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1843495715" sldId="2147483651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957811407" sldId="2147483652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4148315968" sldId="2147483653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1937782621" sldId="2147483654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3349604172" sldId="2147483655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2568389287" sldId="2147483656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84292403" sldId="2147483657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515967256" sldId="2147483658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 modSldLayout">
        <pc:chgData name="Cortooms,Teun T." userId="S::884573@fontys.nl::a33e73bb-6c85-4597-8357-cbb0d191265b" providerId="AD" clId="Web-{25F7B386-A983-4D45-9801-9ADA507D0EDD}" dt="2021-09-09T19:43:43.414" v="593"/>
        <pc:sldMasterMkLst>
          <pc:docMk/>
          <pc:sldMasterMk cId="1870530555" sldId="2147483660"/>
        </pc:sldMasterMkLst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795817310" sldId="2147483661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4128990707" sldId="2147483662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1134941745" sldId="2147483663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449111852" sldId="2147483664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008324057" sldId="2147483665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725977395" sldId="2147483666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861303922" sldId="2147483667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2957892680" sldId="2147483668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2234446014" sldId="2147483669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2917165614" sldId="2147483670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463322901" sldId="2147483671"/>
          </pc:sldLayoutMkLst>
        </pc:sldLayoutChg>
      </pc:sldMasterChg>
      <pc:sldMasterChg chg="add del addSldLayout delSldLayout modSldLayout">
        <pc:chgData name="Cortooms,Teun T." userId="S::884573@fontys.nl::a33e73bb-6c85-4597-8357-cbb0d191265b" providerId="AD" clId="Web-{25F7B386-A983-4D45-9801-9ADA507D0EDD}" dt="2021-09-09T19:43:31.788" v="592"/>
        <pc:sldMasterMkLst>
          <pc:docMk/>
          <pc:sldMasterMk cId="3158931057" sldId="2147483660"/>
        </pc:sldMasterMkLst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370472599" sldId="2147483661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428223828" sldId="2147483662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146518447" sldId="2147483663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692798678" sldId="2147483664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599261559" sldId="2147483665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058473528" sldId="2147483666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3372685793" sldId="2147483667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461073434" sldId="2147483668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133642780" sldId="2147483669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3116578870" sldId="2147483670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024684526" sldId="2147483671"/>
          </pc:sldLayoutMkLst>
        </pc:sldLayoutChg>
      </pc:sldMasterChg>
    </pc:docChg>
  </pc:docChgLst>
  <pc:docChgLst>
    <pc:chgData clId="Web-{25F7B386-A983-4D45-9801-9ADA507D0EDD}"/>
    <pc:docChg chg="addSld">
      <pc:chgData name="" userId="" providerId="" clId="Web-{25F7B386-A983-4D45-9801-9ADA507D0EDD}" dt="2021-09-09T16:55:53.069" v="0"/>
      <pc:docMkLst>
        <pc:docMk/>
      </pc:docMkLst>
      <pc:sldChg chg="new">
        <pc:chgData name="" userId="" providerId="" clId="Web-{25F7B386-A983-4D45-9801-9ADA507D0EDD}" dt="2021-09-09T16:55:53.069" v="0"/>
        <pc:sldMkLst>
          <pc:docMk/>
          <pc:sldMk cId="249682432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6C74-989B-4FC7-AF3F-0668746D5E4F}" type="datetimeFigureOut">
              <a:rPr lang="nl-NL"/>
              <a:t>13-9-2021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4F91F-BCD2-4967-820E-932A73E974BB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8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angular-2-redux-ngrx-rxj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tackchief.com/blog/Why%20you%20should%20NEVER%20use%20Redux%20with%20Angular" TargetMode="External"/><Relationship Id="rId5" Type="http://schemas.openxmlformats.org/officeDocument/2006/relationships/hyperlink" Target="https://www.merixstudio.com/blog/vuex-vs-redux/" TargetMode="External"/><Relationship Id="rId4" Type="http://schemas.openxmlformats.org/officeDocument/2006/relationships/hyperlink" Target="https://blog.logrocket.com/when-and-when-not-to-use-redux-41807f29a7fb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tutorials/angular-vs-react-vs-vue-my-though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angular-university.io/angular-2-redux-ngrx-rxjs/" TargetMode="External"/><Relationship Id="rId4" Type="http://schemas.openxmlformats.org/officeDocument/2006/relationships/hyperlink" Target="https://www.stackchief.com/blog/Why%20you%20should%20NEVER%20use%20Redux%20with%20Angular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tutorials/angular-vs-react-vs-vue-my-though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angular-university.io/angular-2-redux-ngrx-rxjs/" TargetMode="External"/><Relationship Id="rId4" Type="http://schemas.openxmlformats.org/officeDocument/2006/relationships/hyperlink" Target="https://www.stackchief.com/blog/Why%20you%20should%20NEVER%20use%20Redux%20with%20Angula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2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A store is </a:t>
            </a:r>
            <a:r>
              <a:rPr lang="nl-NL" i="1" err="1"/>
              <a:t>an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 </a:t>
            </a:r>
            <a:r>
              <a:rPr lang="nl-NL" i="1" err="1"/>
              <a:t>wide</a:t>
            </a:r>
            <a:r>
              <a:rPr lang="nl-NL" i="1"/>
              <a:t> singleton service. … The </a:t>
            </a:r>
            <a:r>
              <a:rPr lang="nl-NL" i="1" err="1"/>
              <a:t>problem</a:t>
            </a:r>
            <a:r>
              <a:rPr lang="nl-NL" i="1"/>
              <a:t> </a:t>
            </a:r>
            <a:r>
              <a:rPr lang="nl-NL" i="1" err="1"/>
              <a:t>with</a:t>
            </a:r>
            <a:r>
              <a:rPr lang="nl-NL" i="1"/>
              <a:t> </a:t>
            </a:r>
            <a:r>
              <a:rPr lang="nl-NL" i="1" err="1"/>
              <a:t>global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 state is </a:t>
            </a:r>
            <a:r>
              <a:rPr lang="nl-NL" i="1" err="1"/>
              <a:t>not</a:t>
            </a:r>
            <a:r>
              <a:rPr lang="nl-NL" i="1"/>
              <a:t> </a:t>
            </a:r>
            <a:r>
              <a:rPr lang="nl-NL" i="1" err="1"/>
              <a:t>the</a:t>
            </a:r>
            <a:r>
              <a:rPr lang="nl-NL" i="1"/>
              <a:t> way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its</a:t>
            </a:r>
            <a:r>
              <a:rPr lang="nl-NL" i="1"/>
              <a:t> </a:t>
            </a:r>
            <a:r>
              <a:rPr lang="nl-NL" i="1" err="1"/>
              <a:t>created</a:t>
            </a:r>
            <a:r>
              <a:rPr lang="nl-NL" i="1"/>
              <a:t>, </a:t>
            </a:r>
            <a:r>
              <a:rPr lang="nl-NL" i="1" err="1"/>
              <a:t>its</a:t>
            </a:r>
            <a:r>
              <a:rPr lang="nl-NL" i="1"/>
              <a:t> </a:t>
            </a:r>
            <a:r>
              <a:rPr lang="nl-NL" i="1" err="1"/>
              <a:t>the</a:t>
            </a:r>
            <a:r>
              <a:rPr lang="nl-NL" i="1"/>
              <a:t> </a:t>
            </a:r>
            <a:r>
              <a:rPr lang="nl-NL" i="1" err="1"/>
              <a:t>fact</a:t>
            </a:r>
            <a:r>
              <a:rPr lang="nl-NL" i="1"/>
              <a:t>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it</a:t>
            </a:r>
            <a:r>
              <a:rPr lang="nl-NL" i="1"/>
              <a:t> </a:t>
            </a:r>
            <a:r>
              <a:rPr lang="nl-NL" i="1" err="1"/>
              <a:t>exists</a:t>
            </a:r>
            <a:r>
              <a:rPr lang="nl-NL" i="1"/>
              <a:t>.</a:t>
            </a:r>
            <a:endParaRPr lang="nl-NL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err="1"/>
              <a:t>Alternatively</a:t>
            </a:r>
            <a:r>
              <a:rPr lang="nl-NL"/>
              <a:t>, in </a:t>
            </a:r>
            <a:r>
              <a:rPr lang="nl-NL" err="1"/>
              <a:t>Angular</a:t>
            </a:r>
            <a:r>
              <a:rPr lang="nl-NL"/>
              <a:t> </a:t>
            </a:r>
            <a:r>
              <a:rPr lang="nl-NL" i="1"/>
              <a:t>we </a:t>
            </a:r>
            <a:r>
              <a:rPr lang="nl-NL" i="1" err="1"/>
              <a:t>can</a:t>
            </a:r>
            <a:r>
              <a:rPr lang="nl-NL" i="1"/>
              <a:t> </a:t>
            </a:r>
            <a:r>
              <a:rPr lang="nl-NL" i="1" err="1"/>
              <a:t>inject</a:t>
            </a:r>
            <a:r>
              <a:rPr lang="nl-NL" i="1"/>
              <a:t> services </a:t>
            </a:r>
            <a:r>
              <a:rPr lang="nl-NL" i="1" err="1"/>
              <a:t>deep</a:t>
            </a:r>
            <a:r>
              <a:rPr lang="nl-NL" i="1"/>
              <a:t> in </a:t>
            </a:r>
            <a:r>
              <a:rPr lang="nl-NL" i="1" err="1"/>
              <a:t>the</a:t>
            </a:r>
            <a:r>
              <a:rPr lang="nl-NL" i="1"/>
              <a:t> component tree </a:t>
            </a:r>
            <a:r>
              <a:rPr lang="nl-NL" i="1" err="1"/>
              <a:t>if</a:t>
            </a:r>
            <a:r>
              <a:rPr lang="nl-NL" i="1"/>
              <a:t> we want </a:t>
            </a:r>
            <a:r>
              <a:rPr lang="nl-NL" i="1" err="1"/>
              <a:t>to</a:t>
            </a:r>
            <a:endParaRPr lang="nl-NL" err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We </a:t>
            </a:r>
            <a:r>
              <a:rPr lang="nl-NL" i="1" err="1"/>
              <a:t>can</a:t>
            </a:r>
            <a:r>
              <a:rPr lang="nl-NL" i="1"/>
              <a:t> </a:t>
            </a:r>
            <a:r>
              <a:rPr lang="nl-NL" i="1" err="1"/>
              <a:t>create</a:t>
            </a:r>
            <a:r>
              <a:rPr lang="nl-NL" i="1"/>
              <a:t> shared data services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might</a:t>
            </a:r>
            <a:r>
              <a:rPr lang="nl-NL" i="1"/>
              <a:t> or </a:t>
            </a:r>
            <a:r>
              <a:rPr lang="nl-NL" i="1" err="1"/>
              <a:t>might</a:t>
            </a:r>
            <a:r>
              <a:rPr lang="nl-NL" i="1"/>
              <a:t> </a:t>
            </a:r>
            <a:r>
              <a:rPr lang="nl-NL" i="1" err="1"/>
              <a:t>not</a:t>
            </a:r>
            <a:r>
              <a:rPr lang="nl-NL" i="1"/>
              <a:t> store </a:t>
            </a:r>
            <a:r>
              <a:rPr lang="nl-NL" i="1" err="1"/>
              <a:t>the</a:t>
            </a:r>
            <a:r>
              <a:rPr lang="nl-NL" i="1"/>
              <a:t> data [non-</a:t>
            </a:r>
            <a:r>
              <a:rPr lang="nl-NL" i="1" err="1"/>
              <a:t>globally</a:t>
            </a:r>
            <a:r>
              <a:rPr lang="nl-NL" i="1"/>
              <a:t>!]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>
                <a:hlinkClick r:id="rId3"/>
              </a:rPr>
              <a:t>https://blog.angular-university.io/angular-2-redux-ngrx-rxjs/</a:t>
            </a:r>
            <a:r>
              <a:rPr lang="en-US"/>
              <a:t>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>
                <a:hlinkClick r:id="rId4"/>
              </a:rPr>
              <a:t>https://blog.logrocket.com/when-and-when-not-to-use-redux-41807f29a7fb/</a:t>
            </a:r>
            <a:endParaRPr lang="nl-NL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>
                <a:hlinkClick r:id="rId5"/>
              </a:rPr>
              <a:t>https://www.merixstudio.com/blog/vuex-vs-redux/</a:t>
            </a:r>
            <a:r>
              <a:rPr lang="nl-NL"/>
              <a:t> </a:t>
            </a:r>
            <a:endParaRPr lang="nl-NL">
              <a:cs typeface="Calibri"/>
            </a:endParaRPr>
          </a:p>
          <a:p>
            <a:r>
              <a:rPr lang="nl-NL">
                <a:hlinkClick r:id="rId6"/>
              </a:rPr>
              <a:t>https://www.stackchief.com/blog/Why%20you%20should%20NEVER%20use%20Redux%20with%20Angular</a:t>
            </a:r>
            <a:r>
              <a:rPr lang="nl-NL"/>
              <a:t> </a:t>
            </a:r>
            <a:endParaRPr lang="nl-NL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>
              <a:cs typeface="+mn-lt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01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b="1" i="1"/>
              <a:t>2.1) </a:t>
            </a:r>
            <a:r>
              <a:rPr lang="nl-NL" i="1"/>
              <a:t>controlling the UI, reacting to user input, validating user input in forms, routing, state management sending Ajax Http requests, providing offline support &amp; PWA capabilities, testing, building your application, managing multiple applications and connecting them and much, much more!</a:t>
            </a:r>
            <a:endParaRPr lang="en-US"/>
          </a:p>
          <a:p>
            <a:r>
              <a:rPr lang="nl-NL" i="1"/>
              <a:t>2.2) For example, no Axios because of it's own httpClientModule, no Redux because of things like DI, services, and RxJS (Observables) </a:t>
            </a:r>
            <a:endParaRPr lang="nl-NL"/>
          </a:p>
          <a:p>
            <a:r>
              <a:rPr lang="nl-NL"/>
              <a:t>5) (e.g. by </a:t>
            </a:r>
            <a:r>
              <a:rPr lang="nl-NL" i="1"/>
              <a:t>Redux, which works by dispatching defined "actions" that functions called "reducers" interpret to update a centralized "store". This makes your app get messy fast.)</a:t>
            </a:r>
            <a:endParaRPr lang="nl-NL"/>
          </a:p>
          <a:p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>
                <a:cs typeface="Calibri"/>
              </a:rPr>
              <a:t>---------------------------------------------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>
                <a:cs typeface="Calibri"/>
              </a:rPr>
              <a:t>Not </a:t>
            </a:r>
            <a:r>
              <a:rPr lang="nl-NL" i="1" err="1">
                <a:cs typeface="Calibri"/>
              </a:rPr>
              <a:t>overly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flexible</a:t>
            </a:r>
            <a:r>
              <a:rPr lang="nl-NL" i="1">
                <a:cs typeface="Calibri"/>
              </a:rPr>
              <a:t> (like Vue) </a:t>
            </a:r>
            <a:r>
              <a:rPr lang="nl-NL" i="1" err="1">
                <a:cs typeface="Calibri"/>
              </a:rPr>
              <a:t>which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makes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it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easier</a:t>
            </a:r>
            <a:r>
              <a:rPr lang="nl-NL" i="1">
                <a:cs typeface="Calibri"/>
              </a:rPr>
              <a:t> </a:t>
            </a:r>
            <a:r>
              <a:rPr lang="nl-NL" i="1" err="1">
                <a:cs typeface="Calibri"/>
              </a:rPr>
              <a:t>for</a:t>
            </a:r>
            <a:r>
              <a:rPr lang="nl-NL" i="1">
                <a:cs typeface="Calibri"/>
              </a:rPr>
              <a:t> a team (</a:t>
            </a:r>
            <a:r>
              <a:rPr lang="nl-NL" i="1" err="1">
                <a:cs typeface="Calibri"/>
              </a:rPr>
              <a:t>especially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an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inexperienced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one</a:t>
            </a:r>
            <a:r>
              <a:rPr lang="nl-NL" i="1">
                <a:cs typeface="Calibri"/>
              </a:rPr>
              <a:t>) </a:t>
            </a:r>
            <a:r>
              <a:rPr lang="nl-NL" i="1" err="1">
                <a:cs typeface="Calibri"/>
              </a:rPr>
              <a:t>to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stay</a:t>
            </a:r>
            <a:r>
              <a:rPr lang="nl-NL" i="1">
                <a:cs typeface="Calibri"/>
              </a:rPr>
              <a:t> on </a:t>
            </a:r>
            <a:r>
              <a:rPr lang="nl-NL" i="1" err="1">
                <a:cs typeface="Calibri"/>
              </a:rPr>
              <a:t>the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same</a:t>
            </a:r>
            <a:r>
              <a:rPr lang="nl-NL" i="1">
                <a:cs typeface="Calibri"/>
              </a:rPr>
              <a:t> page </a:t>
            </a:r>
            <a:r>
              <a:rPr lang="nl-NL" i="1" err="1">
                <a:cs typeface="Calibri"/>
              </a:rPr>
              <a:t>and</a:t>
            </a:r>
            <a:r>
              <a:rPr lang="nl-NL" i="1">
                <a:cs typeface="Calibri"/>
              </a:rPr>
              <a:t> follow </a:t>
            </a:r>
            <a:r>
              <a:rPr lang="nl-NL" i="1" err="1">
                <a:cs typeface="Calibri"/>
              </a:rPr>
              <a:t>the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same</a:t>
            </a:r>
            <a:r>
              <a:rPr lang="nl-NL" i="1">
                <a:cs typeface="Calibri"/>
              </a:rPr>
              <a:t> approach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Because</a:t>
            </a:r>
            <a:r>
              <a:rPr lang="nl-NL" i="1"/>
              <a:t> </a:t>
            </a:r>
            <a:r>
              <a:rPr lang="nl-NL" i="1" err="1"/>
              <a:t>Angular</a:t>
            </a:r>
            <a:r>
              <a:rPr lang="nl-NL" i="1"/>
              <a:t> out of </a:t>
            </a:r>
            <a:r>
              <a:rPr lang="nl-NL" i="1" err="1"/>
              <a:t>the</a:t>
            </a:r>
            <a:r>
              <a:rPr lang="nl-NL" i="1"/>
              <a:t> box </a:t>
            </a:r>
            <a:r>
              <a:rPr lang="nl-NL" b="1" i="1" err="1"/>
              <a:t>includes</a:t>
            </a:r>
            <a:r>
              <a:rPr lang="nl-NL" b="1" i="1"/>
              <a:t> support </a:t>
            </a:r>
            <a:r>
              <a:rPr lang="nl-NL" b="1" i="1" err="1"/>
              <a:t>for</a:t>
            </a:r>
            <a:r>
              <a:rPr lang="nl-NL" b="1" i="1"/>
              <a:t> a lot of </a:t>
            </a:r>
            <a:r>
              <a:rPr lang="nl-NL" b="1" i="1" err="1"/>
              <a:t>things</a:t>
            </a:r>
            <a:r>
              <a:rPr lang="nl-NL" i="1"/>
              <a:t>. It </a:t>
            </a:r>
            <a:r>
              <a:rPr lang="nl-NL" i="1" err="1"/>
              <a:t>helps</a:t>
            </a:r>
            <a:r>
              <a:rPr lang="nl-NL" i="1"/>
              <a:t> </a:t>
            </a:r>
            <a:r>
              <a:rPr lang="nl-NL" i="1" err="1"/>
              <a:t>you</a:t>
            </a:r>
            <a:r>
              <a:rPr lang="nl-NL" i="1"/>
              <a:t> (= </a:t>
            </a:r>
            <a:r>
              <a:rPr lang="nl-NL" i="1" err="1"/>
              <a:t>the</a:t>
            </a:r>
            <a:r>
              <a:rPr lang="nl-NL" i="1"/>
              <a:t> </a:t>
            </a:r>
            <a:r>
              <a:rPr lang="nl-NL" i="1" err="1"/>
              <a:t>developer</a:t>
            </a:r>
            <a:r>
              <a:rPr lang="nl-NL" i="1"/>
              <a:t>) </a:t>
            </a:r>
            <a:r>
              <a:rPr lang="nl-NL" i="1" err="1"/>
              <a:t>with</a:t>
            </a:r>
            <a:r>
              <a:rPr lang="nl-NL" i="1"/>
              <a:t> controlling </a:t>
            </a:r>
            <a:r>
              <a:rPr lang="nl-NL" i="1" err="1"/>
              <a:t>the</a:t>
            </a:r>
            <a:r>
              <a:rPr lang="nl-NL" i="1"/>
              <a:t> UI, </a:t>
            </a:r>
            <a:r>
              <a:rPr lang="nl-NL" i="1" err="1"/>
              <a:t>reacting</a:t>
            </a:r>
            <a:r>
              <a:rPr lang="nl-NL" i="1"/>
              <a:t> </a:t>
            </a:r>
            <a:r>
              <a:rPr lang="nl-NL" i="1" err="1"/>
              <a:t>to</a:t>
            </a:r>
            <a:r>
              <a:rPr lang="nl-NL" i="1"/>
              <a:t> user input, </a:t>
            </a:r>
            <a:r>
              <a:rPr lang="nl-NL" i="1" err="1"/>
              <a:t>validating</a:t>
            </a:r>
            <a:r>
              <a:rPr lang="nl-NL" i="1"/>
              <a:t> user input in </a:t>
            </a:r>
            <a:r>
              <a:rPr lang="nl-NL" i="1" err="1"/>
              <a:t>forms</a:t>
            </a:r>
            <a:r>
              <a:rPr lang="nl-NL" i="1"/>
              <a:t>, routing, state management </a:t>
            </a:r>
            <a:r>
              <a:rPr lang="nl-NL" i="1" err="1"/>
              <a:t>sending</a:t>
            </a:r>
            <a:r>
              <a:rPr lang="nl-NL" i="1"/>
              <a:t> Ajax Http </a:t>
            </a:r>
            <a:r>
              <a:rPr lang="nl-NL" i="1" err="1"/>
              <a:t>requests</a:t>
            </a:r>
            <a:r>
              <a:rPr lang="nl-NL" i="1"/>
              <a:t>, </a:t>
            </a:r>
            <a:r>
              <a:rPr lang="nl-NL" i="1" err="1"/>
              <a:t>providing</a:t>
            </a:r>
            <a:r>
              <a:rPr lang="nl-NL" i="1"/>
              <a:t> offline support &amp; PWA </a:t>
            </a:r>
            <a:r>
              <a:rPr lang="nl-NL" i="1" err="1"/>
              <a:t>capabilities</a:t>
            </a:r>
            <a:r>
              <a:rPr lang="nl-NL" i="1"/>
              <a:t>, </a:t>
            </a:r>
            <a:r>
              <a:rPr lang="nl-NL" i="1" err="1"/>
              <a:t>testing</a:t>
            </a:r>
            <a:r>
              <a:rPr lang="nl-NL" i="1"/>
              <a:t>, building </a:t>
            </a:r>
            <a:r>
              <a:rPr lang="nl-NL" i="1" err="1"/>
              <a:t>your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, managing multiple </a:t>
            </a:r>
            <a:r>
              <a:rPr lang="nl-NL" i="1" err="1"/>
              <a:t>applications</a:t>
            </a:r>
            <a:r>
              <a:rPr lang="nl-NL" i="1"/>
              <a:t> </a:t>
            </a:r>
            <a:r>
              <a:rPr lang="nl-NL" i="1" err="1"/>
              <a:t>and</a:t>
            </a:r>
            <a:r>
              <a:rPr lang="nl-NL" i="1"/>
              <a:t> </a:t>
            </a:r>
            <a:r>
              <a:rPr lang="nl-NL" i="1" err="1"/>
              <a:t>connecting</a:t>
            </a:r>
            <a:r>
              <a:rPr lang="nl-NL" i="1"/>
              <a:t> </a:t>
            </a:r>
            <a:r>
              <a:rPr lang="nl-NL" i="1" err="1"/>
              <a:t>them</a:t>
            </a:r>
            <a:r>
              <a:rPr lang="nl-NL" i="1"/>
              <a:t> </a:t>
            </a:r>
            <a:r>
              <a:rPr lang="nl-NL" i="1" err="1"/>
              <a:t>and</a:t>
            </a:r>
            <a:r>
              <a:rPr lang="nl-NL" i="1"/>
              <a:t> </a:t>
            </a:r>
            <a:r>
              <a:rPr lang="nl-NL" i="1" err="1"/>
              <a:t>much</a:t>
            </a:r>
            <a:r>
              <a:rPr lang="nl-NL" i="1"/>
              <a:t>, </a:t>
            </a:r>
            <a:r>
              <a:rPr lang="nl-NL" i="1" err="1"/>
              <a:t>much</a:t>
            </a:r>
            <a:r>
              <a:rPr lang="nl-NL" i="1"/>
              <a:t> more!</a:t>
            </a:r>
            <a:endParaRPr lang="en-US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The </a:t>
            </a:r>
            <a:r>
              <a:rPr lang="nl-NL" i="1" err="1"/>
              <a:t>Angular</a:t>
            </a:r>
            <a:r>
              <a:rPr lang="nl-NL" i="1"/>
              <a:t> team is of course a </a:t>
            </a:r>
            <a:r>
              <a:rPr lang="nl-NL" i="1" err="1"/>
              <a:t>huge</a:t>
            </a:r>
            <a:r>
              <a:rPr lang="nl-NL" i="1"/>
              <a:t> </a:t>
            </a:r>
            <a:r>
              <a:rPr lang="nl-NL" b="1" i="1"/>
              <a:t>team</a:t>
            </a:r>
            <a:r>
              <a:rPr lang="nl-NL" i="1"/>
              <a:t> of </a:t>
            </a:r>
            <a:r>
              <a:rPr lang="nl-NL" i="1" err="1"/>
              <a:t>highly</a:t>
            </a:r>
            <a:r>
              <a:rPr lang="nl-NL" i="1"/>
              <a:t> </a:t>
            </a:r>
            <a:r>
              <a:rPr lang="nl-NL" i="1" err="1"/>
              <a:t>experienced</a:t>
            </a:r>
            <a:r>
              <a:rPr lang="nl-NL" i="1"/>
              <a:t> </a:t>
            </a:r>
            <a:r>
              <a:rPr lang="nl-NL" i="1" err="1"/>
              <a:t>developers</a:t>
            </a:r>
            <a:endParaRPr lang="nl-NL" err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>
                <a:hlinkClick r:id="rId3"/>
              </a:rPr>
              <a:t>https://academind.com/tutorials/angular-vs-react-vs-vue-my-thoughts</a:t>
            </a:r>
            <a:r>
              <a:rPr lang="nl-NL"/>
              <a:t> </a:t>
            </a:r>
            <a:endParaRPr lang="nl-NL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React</a:t>
            </a:r>
            <a:r>
              <a:rPr lang="nl-NL" i="1"/>
              <a:t> is </a:t>
            </a:r>
            <a:r>
              <a:rPr lang="nl-NL" i="1" err="1"/>
              <a:t>simply</a:t>
            </a:r>
            <a:r>
              <a:rPr lang="nl-NL" i="1"/>
              <a:t> a UI component </a:t>
            </a:r>
            <a:r>
              <a:rPr lang="nl-NL" i="1" err="1"/>
              <a:t>library</a:t>
            </a:r>
            <a:r>
              <a:rPr lang="nl-NL" i="1"/>
              <a:t>. </a:t>
            </a:r>
            <a:r>
              <a:rPr lang="nl-NL" i="1" err="1"/>
              <a:t>Angular</a:t>
            </a:r>
            <a:r>
              <a:rPr lang="nl-NL" i="1"/>
              <a:t> is a </a:t>
            </a:r>
            <a:r>
              <a:rPr lang="nl-NL" i="1" err="1"/>
              <a:t>highly</a:t>
            </a:r>
            <a:r>
              <a:rPr lang="nl-NL" i="1"/>
              <a:t> </a:t>
            </a:r>
            <a:r>
              <a:rPr lang="nl-NL" i="1" err="1"/>
              <a:t>opinionated</a:t>
            </a:r>
            <a:r>
              <a:rPr lang="nl-NL" i="1"/>
              <a:t> </a:t>
            </a:r>
            <a:r>
              <a:rPr lang="nl-NL" i="1" err="1"/>
              <a:t>framework</a:t>
            </a:r>
            <a:r>
              <a:rPr lang="nl-NL" i="1"/>
              <a:t> </a:t>
            </a:r>
            <a:r>
              <a:rPr lang="nl-NL" i="1" err="1"/>
              <a:t>around</a:t>
            </a:r>
            <a:r>
              <a:rPr lang="nl-NL" i="1"/>
              <a:t> </a:t>
            </a:r>
            <a:r>
              <a:rPr lang="nl-NL" b="1" i="1" err="1"/>
              <a:t>dependency</a:t>
            </a:r>
            <a:r>
              <a:rPr lang="nl-NL" b="1" i="1"/>
              <a:t> </a:t>
            </a:r>
            <a:r>
              <a:rPr lang="nl-NL" b="1" i="1" err="1"/>
              <a:t>injection</a:t>
            </a:r>
            <a:r>
              <a:rPr lang="nl-NL" b="1" i="1"/>
              <a:t> (DI)</a:t>
            </a:r>
            <a:r>
              <a:rPr lang="nl-NL" i="1"/>
              <a:t>. </a:t>
            </a:r>
            <a:endParaRPr lang="nl-NL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And</a:t>
            </a:r>
            <a:r>
              <a:rPr lang="nl-NL" i="1"/>
              <a:t> </a:t>
            </a:r>
            <a:r>
              <a:rPr lang="nl-NL" i="1" err="1"/>
              <a:t>just</a:t>
            </a:r>
            <a:r>
              <a:rPr lang="nl-NL" i="1"/>
              <a:t> like </a:t>
            </a:r>
            <a:r>
              <a:rPr lang="nl-NL" i="1" err="1"/>
              <a:t>Angular</a:t>
            </a:r>
            <a:r>
              <a:rPr lang="nl-NL" i="1"/>
              <a:t> </a:t>
            </a:r>
            <a:r>
              <a:rPr lang="nl-NL" i="1" err="1"/>
              <a:t>doesn't</a:t>
            </a:r>
            <a:r>
              <a:rPr lang="nl-NL" i="1"/>
              <a:t> </a:t>
            </a:r>
            <a:r>
              <a:rPr lang="nl-NL" i="1" err="1"/>
              <a:t>need</a:t>
            </a:r>
            <a:r>
              <a:rPr lang="nl-NL" i="1"/>
              <a:t> </a:t>
            </a:r>
            <a:r>
              <a:rPr lang="nl-NL" i="1" err="1"/>
              <a:t>Axios</a:t>
            </a:r>
            <a:r>
              <a:rPr lang="nl-NL" i="1"/>
              <a:t> </a:t>
            </a:r>
            <a:r>
              <a:rPr lang="nl-NL" i="1" err="1"/>
              <a:t>because</a:t>
            </a:r>
            <a:r>
              <a:rPr lang="nl-NL" i="1"/>
              <a:t> of </a:t>
            </a:r>
            <a:r>
              <a:rPr lang="nl-NL" i="1" err="1"/>
              <a:t>it's</a:t>
            </a:r>
            <a:r>
              <a:rPr lang="nl-NL" i="1"/>
              <a:t> </a:t>
            </a:r>
            <a:r>
              <a:rPr lang="nl-NL" i="1" err="1"/>
              <a:t>own</a:t>
            </a:r>
            <a:r>
              <a:rPr lang="nl-NL" i="1"/>
              <a:t> </a:t>
            </a:r>
            <a:r>
              <a:rPr lang="nl-NL" i="1" err="1"/>
              <a:t>httpClientModule</a:t>
            </a:r>
            <a:r>
              <a:rPr lang="nl-NL" i="1"/>
              <a:t>, </a:t>
            </a:r>
            <a:r>
              <a:rPr lang="nl-NL" i="1" err="1"/>
              <a:t>it</a:t>
            </a:r>
            <a:r>
              <a:rPr lang="nl-NL" i="1"/>
              <a:t> </a:t>
            </a:r>
            <a:r>
              <a:rPr lang="nl-NL" i="1" err="1"/>
              <a:t>doesn't</a:t>
            </a:r>
            <a:r>
              <a:rPr lang="nl-NL" i="1"/>
              <a:t> </a:t>
            </a:r>
            <a:r>
              <a:rPr lang="nl-NL" i="1" err="1"/>
              <a:t>need</a:t>
            </a:r>
            <a:r>
              <a:rPr lang="nl-NL" i="1"/>
              <a:t> </a:t>
            </a:r>
            <a:r>
              <a:rPr lang="nl-NL" i="1" err="1"/>
              <a:t>Redux</a:t>
            </a:r>
            <a:r>
              <a:rPr lang="nl-NL" i="1"/>
              <a:t> </a:t>
            </a:r>
            <a:r>
              <a:rPr lang="nl-NL" i="1" err="1"/>
              <a:t>because</a:t>
            </a:r>
            <a:r>
              <a:rPr lang="nl-NL" i="1"/>
              <a:t> of </a:t>
            </a:r>
            <a:r>
              <a:rPr lang="nl-NL" i="1" err="1"/>
              <a:t>things</a:t>
            </a:r>
            <a:r>
              <a:rPr lang="nl-NL" i="1"/>
              <a:t> like DI, services, </a:t>
            </a:r>
            <a:r>
              <a:rPr lang="nl-NL" i="1" err="1"/>
              <a:t>and</a:t>
            </a:r>
            <a:r>
              <a:rPr lang="nl-NL" i="1"/>
              <a:t> </a:t>
            </a:r>
            <a:r>
              <a:rPr lang="nl-NL" i="1" err="1"/>
              <a:t>RxJS</a:t>
            </a:r>
            <a:r>
              <a:rPr lang="nl-NL" i="1"/>
              <a:t>....</a:t>
            </a:r>
            <a:r>
              <a:rPr lang="nl-NL"/>
              <a:t> (</a:t>
            </a:r>
            <a:r>
              <a:rPr lang="nl-NL" err="1"/>
              <a:t>Components</a:t>
            </a:r>
            <a:r>
              <a:rPr lang="nl-NL"/>
              <a:t> </a:t>
            </a:r>
            <a:r>
              <a:rPr lang="nl-NL" err="1"/>
              <a:t>subscribe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RxJS</a:t>
            </a:r>
            <a:r>
              <a:rPr lang="nl-NL"/>
              <a:t> </a:t>
            </a:r>
            <a:r>
              <a:rPr lang="nl-NL" err="1"/>
              <a:t>Observables</a:t>
            </a:r>
            <a:r>
              <a:rPr lang="nl-NL"/>
              <a:t> in </a:t>
            </a:r>
            <a:r>
              <a:rPr lang="nl-NL" err="1"/>
              <a:t>Angular</a:t>
            </a:r>
            <a:r>
              <a:rPr lang="nl-NL"/>
              <a:t>, </a:t>
            </a:r>
            <a:r>
              <a:rPr lang="nl-NL" err="1"/>
              <a:t>just</a:t>
            </a:r>
            <a:r>
              <a:rPr lang="nl-NL"/>
              <a:t> like </a:t>
            </a:r>
            <a:r>
              <a:rPr lang="nl-NL" err="1"/>
              <a:t>components</a:t>
            </a:r>
            <a:r>
              <a:rPr lang="nl-NL"/>
              <a:t> </a:t>
            </a:r>
            <a:r>
              <a:rPr lang="nl-NL" err="1"/>
              <a:t>subscribe</a:t>
            </a:r>
            <a:r>
              <a:rPr lang="nl-NL"/>
              <a:t> </a:t>
            </a:r>
            <a:r>
              <a:rPr lang="nl-NL" err="1"/>
              <a:t>to</a:t>
            </a:r>
            <a:r>
              <a:rPr lang="nl-NL"/>
              <a:t> stores in </a:t>
            </a:r>
            <a:r>
              <a:rPr lang="nl-NL" err="1"/>
              <a:t>Redux</a:t>
            </a:r>
            <a:r>
              <a:rPr lang="nl-NL"/>
              <a:t>)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/>
              <a:t>It </a:t>
            </a:r>
            <a:r>
              <a:rPr lang="nl-NL" err="1"/>
              <a:t>seems</a:t>
            </a:r>
            <a:r>
              <a:rPr lang="nl-NL"/>
              <a:t> </a:t>
            </a:r>
            <a:r>
              <a:rPr lang="nl-NL" err="1"/>
              <a:t>working</a:t>
            </a:r>
            <a:r>
              <a:rPr lang="nl-NL"/>
              <a:t> in </a:t>
            </a:r>
            <a:r>
              <a:rPr lang="nl-NL" err="1"/>
              <a:t>Angular</a:t>
            </a:r>
            <a:r>
              <a:rPr lang="nl-NL"/>
              <a:t> is more </a:t>
            </a:r>
            <a:r>
              <a:rPr lang="nl-NL" b="1" err="1"/>
              <a:t>systemic</a:t>
            </a:r>
            <a:r>
              <a:rPr lang="nl-NL" b="1"/>
              <a:t> </a:t>
            </a:r>
            <a:r>
              <a:rPr lang="nl-NL" b="1" err="1"/>
              <a:t>and</a:t>
            </a:r>
            <a:r>
              <a:rPr lang="nl-NL" b="1"/>
              <a:t> constant</a:t>
            </a:r>
            <a:r>
              <a:rPr lang="nl-NL"/>
              <a:t>, as </a:t>
            </a:r>
            <a:r>
              <a:rPr lang="nl-NL" err="1"/>
              <a:t>opposed</a:t>
            </a:r>
            <a:r>
              <a:rPr lang="nl-NL"/>
              <a:t> </a:t>
            </a:r>
            <a:r>
              <a:rPr lang="nl-NL" err="1"/>
              <a:t>to</a:t>
            </a:r>
            <a:r>
              <a:rPr lang="nl-NL"/>
              <a:t> </a:t>
            </a:r>
            <a:r>
              <a:rPr lang="nl-NL" err="1"/>
              <a:t>frameworks</a:t>
            </a:r>
            <a:r>
              <a:rPr lang="nl-NL"/>
              <a:t> </a:t>
            </a:r>
            <a:r>
              <a:rPr lang="nl-NL" err="1"/>
              <a:t>that</a:t>
            </a:r>
            <a:r>
              <a:rPr lang="nl-NL"/>
              <a:t> </a:t>
            </a:r>
            <a:r>
              <a:rPr lang="nl-NL" err="1"/>
              <a:t>need</a:t>
            </a:r>
            <a:r>
              <a:rPr lang="nl-NL"/>
              <a:t> </a:t>
            </a:r>
            <a:r>
              <a:rPr lang="nl-NL" err="1"/>
              <a:t>third</a:t>
            </a:r>
            <a:r>
              <a:rPr lang="nl-NL"/>
              <a:t>-party </a:t>
            </a:r>
            <a:r>
              <a:rPr lang="nl-NL" err="1"/>
              <a:t>extensions</a:t>
            </a:r>
            <a:r>
              <a:rPr lang="nl-NL"/>
              <a:t>: </a:t>
            </a:r>
            <a:r>
              <a:rPr lang="nl-NL" i="1" err="1"/>
              <a:t>Redux</a:t>
            </a:r>
            <a:r>
              <a:rPr lang="nl-NL" i="1"/>
              <a:t> </a:t>
            </a:r>
            <a:r>
              <a:rPr lang="nl-NL" i="1" err="1"/>
              <a:t>works</a:t>
            </a:r>
            <a:r>
              <a:rPr lang="nl-NL" i="1"/>
              <a:t> </a:t>
            </a:r>
            <a:r>
              <a:rPr lang="nl-NL" i="1" err="1"/>
              <a:t>by</a:t>
            </a:r>
            <a:r>
              <a:rPr lang="nl-NL" i="1"/>
              <a:t> dispatching </a:t>
            </a:r>
            <a:r>
              <a:rPr lang="nl-NL" i="1" err="1"/>
              <a:t>defined</a:t>
            </a:r>
            <a:r>
              <a:rPr lang="nl-NL" i="1"/>
              <a:t> "actions" </a:t>
            </a:r>
            <a:r>
              <a:rPr lang="nl-NL" i="1" err="1"/>
              <a:t>that</a:t>
            </a:r>
            <a:r>
              <a:rPr lang="nl-NL" i="1"/>
              <a:t> </a:t>
            </a:r>
            <a:r>
              <a:rPr lang="nl-NL" i="1" err="1"/>
              <a:t>functions</a:t>
            </a:r>
            <a:r>
              <a:rPr lang="nl-NL" i="1"/>
              <a:t> </a:t>
            </a:r>
            <a:r>
              <a:rPr lang="nl-NL" i="1" err="1"/>
              <a:t>called</a:t>
            </a:r>
            <a:r>
              <a:rPr lang="nl-NL" i="1"/>
              <a:t> "</a:t>
            </a:r>
            <a:r>
              <a:rPr lang="nl-NL" i="1" err="1"/>
              <a:t>reducers</a:t>
            </a:r>
            <a:r>
              <a:rPr lang="nl-NL" i="1"/>
              <a:t>" </a:t>
            </a:r>
            <a:r>
              <a:rPr lang="nl-NL" i="1" err="1"/>
              <a:t>interpret</a:t>
            </a:r>
            <a:r>
              <a:rPr lang="nl-NL" i="1"/>
              <a:t> </a:t>
            </a:r>
            <a:r>
              <a:rPr lang="nl-NL" i="1" err="1"/>
              <a:t>to</a:t>
            </a:r>
            <a:r>
              <a:rPr lang="nl-NL" i="1"/>
              <a:t> update a </a:t>
            </a:r>
            <a:r>
              <a:rPr lang="nl-NL" i="1" err="1"/>
              <a:t>centralized</a:t>
            </a:r>
            <a:r>
              <a:rPr lang="nl-NL" i="1"/>
              <a:t> "store". </a:t>
            </a:r>
            <a:r>
              <a:rPr lang="nl-NL" i="1" err="1"/>
              <a:t>This</a:t>
            </a:r>
            <a:r>
              <a:rPr lang="nl-NL" i="1"/>
              <a:t> </a:t>
            </a:r>
            <a:r>
              <a:rPr lang="nl-NL" i="1" err="1"/>
              <a:t>tends</a:t>
            </a:r>
            <a:r>
              <a:rPr lang="nl-NL" i="1"/>
              <a:t> </a:t>
            </a:r>
            <a:r>
              <a:rPr lang="nl-NL" i="1" err="1"/>
              <a:t>to</a:t>
            </a:r>
            <a:r>
              <a:rPr lang="nl-NL" i="1"/>
              <a:t> </a:t>
            </a:r>
            <a:r>
              <a:rPr lang="nl-NL" i="1" err="1"/>
              <a:t>generate</a:t>
            </a:r>
            <a:r>
              <a:rPr lang="nl-NL" i="1"/>
              <a:t> a lot of </a:t>
            </a:r>
            <a:r>
              <a:rPr lang="nl-NL" i="1" err="1"/>
              <a:t>boilerplate</a:t>
            </a:r>
            <a:r>
              <a:rPr lang="nl-NL" i="1"/>
              <a:t> code as </a:t>
            </a:r>
            <a:r>
              <a:rPr lang="nl-NL" i="1" err="1"/>
              <a:t>your</a:t>
            </a:r>
            <a:r>
              <a:rPr lang="nl-NL" i="1"/>
              <a:t> app </a:t>
            </a:r>
            <a:r>
              <a:rPr lang="nl-NL" i="1" err="1"/>
              <a:t>grows</a:t>
            </a:r>
            <a:r>
              <a:rPr lang="nl-NL" i="1"/>
              <a:t> </a:t>
            </a:r>
            <a:r>
              <a:rPr lang="nl-NL" i="1" err="1"/>
              <a:t>and</a:t>
            </a:r>
            <a:r>
              <a:rPr lang="nl-NL" i="1"/>
              <a:t> </a:t>
            </a:r>
            <a:r>
              <a:rPr lang="nl-NL" i="1" err="1"/>
              <a:t>gets</a:t>
            </a:r>
            <a:r>
              <a:rPr lang="nl-NL" i="1"/>
              <a:t> </a:t>
            </a:r>
            <a:r>
              <a:rPr lang="nl-NL" i="1" err="1"/>
              <a:t>messy</a:t>
            </a:r>
            <a:r>
              <a:rPr lang="nl-NL" i="1"/>
              <a:t> </a:t>
            </a:r>
            <a:r>
              <a:rPr lang="nl-NL" i="1" err="1"/>
              <a:t>fast</a:t>
            </a:r>
            <a:r>
              <a:rPr lang="nl-NL" i="1"/>
              <a:t>. </a:t>
            </a:r>
            <a:r>
              <a:rPr lang="nl-NL" i="1" err="1"/>
              <a:t>While</a:t>
            </a:r>
            <a:r>
              <a:rPr lang="nl-NL" i="1"/>
              <a:t> </a:t>
            </a:r>
            <a:r>
              <a:rPr lang="nl-NL" i="1" err="1"/>
              <a:t>Angular</a:t>
            </a:r>
            <a:r>
              <a:rPr lang="nl-NL" i="1"/>
              <a:t> has </a:t>
            </a:r>
            <a:r>
              <a:rPr lang="nl-NL" i="1" err="1"/>
              <a:t>its</a:t>
            </a:r>
            <a:r>
              <a:rPr lang="nl-NL" i="1"/>
              <a:t> fair share of </a:t>
            </a:r>
            <a:r>
              <a:rPr lang="nl-NL" i="1" err="1"/>
              <a:t>boilerplate</a:t>
            </a:r>
            <a:r>
              <a:rPr lang="nl-NL" i="1"/>
              <a:t>, </a:t>
            </a:r>
            <a:r>
              <a:rPr lang="nl-NL" i="1" err="1"/>
              <a:t>you</a:t>
            </a:r>
            <a:r>
              <a:rPr lang="nl-NL" i="1"/>
              <a:t> </a:t>
            </a:r>
            <a:r>
              <a:rPr lang="nl-NL" i="1" err="1"/>
              <a:t>don't</a:t>
            </a:r>
            <a:r>
              <a:rPr lang="nl-NL" i="1"/>
              <a:t> </a:t>
            </a:r>
            <a:r>
              <a:rPr lang="nl-NL" i="1" err="1"/>
              <a:t>need</a:t>
            </a:r>
            <a:r>
              <a:rPr lang="nl-NL" i="1"/>
              <a:t> </a:t>
            </a:r>
            <a:r>
              <a:rPr lang="nl-NL" i="1" err="1"/>
              <a:t>an</a:t>
            </a:r>
            <a:r>
              <a:rPr lang="nl-NL" i="1"/>
              <a:t> </a:t>
            </a:r>
            <a:r>
              <a:rPr lang="nl-NL" i="1" err="1"/>
              <a:t>excuse</a:t>
            </a:r>
            <a:r>
              <a:rPr lang="nl-NL" i="1"/>
              <a:t> </a:t>
            </a:r>
            <a:r>
              <a:rPr lang="nl-NL" i="1" err="1"/>
              <a:t>to</a:t>
            </a:r>
            <a:r>
              <a:rPr lang="nl-NL" i="1"/>
              <a:t> </a:t>
            </a:r>
            <a:r>
              <a:rPr lang="nl-NL" i="1" err="1"/>
              <a:t>add</a:t>
            </a:r>
            <a:r>
              <a:rPr lang="nl-NL" i="1"/>
              <a:t> even more.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Remember</a:t>
            </a:r>
            <a:r>
              <a:rPr lang="nl-NL" i="1"/>
              <a:t>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Redux</a:t>
            </a:r>
            <a:r>
              <a:rPr lang="nl-NL" i="1"/>
              <a:t> was </a:t>
            </a:r>
            <a:r>
              <a:rPr lang="nl-NL" i="1" err="1"/>
              <a:t>an</a:t>
            </a:r>
            <a:r>
              <a:rPr lang="nl-NL" i="1"/>
              <a:t> </a:t>
            </a:r>
            <a:r>
              <a:rPr lang="nl-NL" i="1" err="1"/>
              <a:t>answer</a:t>
            </a:r>
            <a:r>
              <a:rPr lang="nl-NL" i="1"/>
              <a:t> </a:t>
            </a:r>
            <a:r>
              <a:rPr lang="nl-NL" i="1" err="1"/>
              <a:t>to</a:t>
            </a:r>
            <a:r>
              <a:rPr lang="nl-NL" i="1"/>
              <a:t> </a:t>
            </a:r>
            <a:r>
              <a:rPr lang="nl-NL" i="1" err="1"/>
              <a:t>React</a:t>
            </a:r>
            <a:r>
              <a:rPr lang="nl-NL" i="1"/>
              <a:t> </a:t>
            </a:r>
            <a:r>
              <a:rPr lang="nl-NL" i="1" err="1"/>
              <a:t>problems</a:t>
            </a:r>
            <a:r>
              <a:rPr lang="nl-NL" i="1"/>
              <a:t>. </a:t>
            </a:r>
            <a:r>
              <a:rPr lang="nl-NL" i="1" err="1"/>
              <a:t>And</a:t>
            </a:r>
            <a:r>
              <a:rPr lang="nl-NL" i="1"/>
              <a:t> </a:t>
            </a:r>
            <a:r>
              <a:rPr lang="nl-NL" i="1" err="1"/>
              <a:t>just</a:t>
            </a:r>
            <a:r>
              <a:rPr lang="nl-NL" i="1"/>
              <a:t> like </a:t>
            </a:r>
            <a:r>
              <a:rPr lang="nl-NL" i="1" err="1"/>
              <a:t>Angular</a:t>
            </a:r>
            <a:r>
              <a:rPr lang="nl-NL" i="1"/>
              <a:t> </a:t>
            </a:r>
            <a:r>
              <a:rPr lang="nl-NL" i="1" err="1"/>
              <a:t>doesn't</a:t>
            </a:r>
            <a:r>
              <a:rPr lang="nl-NL" i="1"/>
              <a:t> </a:t>
            </a:r>
            <a:r>
              <a:rPr lang="nl-NL" i="1" err="1"/>
              <a:t>need</a:t>
            </a:r>
            <a:r>
              <a:rPr lang="nl-NL" i="1"/>
              <a:t> </a:t>
            </a:r>
            <a:r>
              <a:rPr lang="nl-NL" i="1" err="1"/>
              <a:t>Axios</a:t>
            </a:r>
            <a:r>
              <a:rPr lang="nl-NL" i="1"/>
              <a:t>, </a:t>
            </a:r>
            <a:r>
              <a:rPr lang="nl-NL" i="1" err="1"/>
              <a:t>it</a:t>
            </a:r>
            <a:r>
              <a:rPr lang="nl-NL" i="1"/>
              <a:t> </a:t>
            </a:r>
            <a:r>
              <a:rPr lang="nl-NL" i="1" err="1"/>
              <a:t>doesn't</a:t>
            </a:r>
            <a:r>
              <a:rPr lang="nl-NL" i="1"/>
              <a:t> </a:t>
            </a:r>
            <a:r>
              <a:rPr lang="nl-NL" i="1" err="1"/>
              <a:t>need</a:t>
            </a:r>
            <a:r>
              <a:rPr lang="nl-NL" i="1"/>
              <a:t> </a:t>
            </a:r>
            <a:r>
              <a:rPr lang="nl-NL" i="1" err="1"/>
              <a:t>Redux</a:t>
            </a:r>
            <a:r>
              <a:rPr lang="nl-NL" i="1"/>
              <a:t>...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>
                <a:hlinkClick r:id="rId4"/>
              </a:rPr>
              <a:t>https://www.stackchief.com/blog/Why%20you%20should%20NEVER%20use%20Redux%20with%20Angular</a:t>
            </a:r>
            <a:r>
              <a:rPr lang="nl-NL"/>
              <a:t>  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A store is </a:t>
            </a:r>
            <a:r>
              <a:rPr lang="nl-NL" i="1" err="1"/>
              <a:t>an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 </a:t>
            </a:r>
            <a:r>
              <a:rPr lang="nl-NL" i="1" err="1"/>
              <a:t>wide</a:t>
            </a:r>
            <a:r>
              <a:rPr lang="nl-NL" i="1"/>
              <a:t> singleton service. … The </a:t>
            </a:r>
            <a:r>
              <a:rPr lang="nl-NL" i="1" err="1"/>
              <a:t>problem</a:t>
            </a:r>
            <a:r>
              <a:rPr lang="nl-NL" i="1"/>
              <a:t> </a:t>
            </a:r>
            <a:r>
              <a:rPr lang="nl-NL" i="1" err="1"/>
              <a:t>with</a:t>
            </a:r>
            <a:r>
              <a:rPr lang="nl-NL" i="1"/>
              <a:t> </a:t>
            </a:r>
            <a:r>
              <a:rPr lang="nl-NL" i="1" err="1"/>
              <a:t>global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 state is </a:t>
            </a:r>
            <a:r>
              <a:rPr lang="nl-NL" i="1" err="1"/>
              <a:t>not</a:t>
            </a:r>
            <a:r>
              <a:rPr lang="nl-NL" i="1"/>
              <a:t> </a:t>
            </a:r>
            <a:r>
              <a:rPr lang="nl-NL" i="1" err="1"/>
              <a:t>the</a:t>
            </a:r>
            <a:r>
              <a:rPr lang="nl-NL" i="1"/>
              <a:t> way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its</a:t>
            </a:r>
            <a:r>
              <a:rPr lang="nl-NL" i="1"/>
              <a:t> </a:t>
            </a:r>
            <a:r>
              <a:rPr lang="nl-NL" i="1" err="1"/>
              <a:t>created</a:t>
            </a:r>
            <a:r>
              <a:rPr lang="nl-NL" i="1"/>
              <a:t>, </a:t>
            </a:r>
            <a:r>
              <a:rPr lang="nl-NL" i="1" err="1"/>
              <a:t>its</a:t>
            </a:r>
            <a:r>
              <a:rPr lang="nl-NL" i="1"/>
              <a:t> </a:t>
            </a:r>
            <a:r>
              <a:rPr lang="nl-NL" i="1" err="1"/>
              <a:t>the</a:t>
            </a:r>
            <a:r>
              <a:rPr lang="nl-NL" i="1"/>
              <a:t> </a:t>
            </a:r>
            <a:r>
              <a:rPr lang="nl-NL" i="1" err="1"/>
              <a:t>fact</a:t>
            </a:r>
            <a:r>
              <a:rPr lang="nl-NL" i="1"/>
              <a:t>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it</a:t>
            </a:r>
            <a:r>
              <a:rPr lang="nl-NL" i="1"/>
              <a:t> </a:t>
            </a:r>
            <a:r>
              <a:rPr lang="nl-NL" i="1" err="1"/>
              <a:t>exists</a:t>
            </a:r>
            <a:r>
              <a:rPr lang="nl-NL" i="1"/>
              <a:t>.</a:t>
            </a:r>
            <a:endParaRPr lang="nl-NL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err="1"/>
              <a:t>Alternatively</a:t>
            </a:r>
            <a:r>
              <a:rPr lang="nl-NL"/>
              <a:t>, in </a:t>
            </a:r>
            <a:r>
              <a:rPr lang="nl-NL" err="1"/>
              <a:t>Angular</a:t>
            </a:r>
            <a:r>
              <a:rPr lang="nl-NL"/>
              <a:t> </a:t>
            </a:r>
            <a:r>
              <a:rPr lang="nl-NL" i="1"/>
              <a:t>we </a:t>
            </a:r>
            <a:r>
              <a:rPr lang="nl-NL" i="1" err="1"/>
              <a:t>can</a:t>
            </a:r>
            <a:r>
              <a:rPr lang="nl-NL" i="1"/>
              <a:t> </a:t>
            </a:r>
            <a:r>
              <a:rPr lang="nl-NL" i="1" err="1"/>
              <a:t>inject</a:t>
            </a:r>
            <a:r>
              <a:rPr lang="nl-NL" i="1"/>
              <a:t> services </a:t>
            </a:r>
            <a:r>
              <a:rPr lang="nl-NL" i="1" err="1"/>
              <a:t>deep</a:t>
            </a:r>
            <a:r>
              <a:rPr lang="nl-NL" i="1"/>
              <a:t> in </a:t>
            </a:r>
            <a:r>
              <a:rPr lang="nl-NL" i="1" err="1"/>
              <a:t>the</a:t>
            </a:r>
            <a:r>
              <a:rPr lang="nl-NL" i="1"/>
              <a:t> component tree </a:t>
            </a:r>
            <a:r>
              <a:rPr lang="nl-NL" i="1" err="1"/>
              <a:t>if</a:t>
            </a:r>
            <a:r>
              <a:rPr lang="nl-NL" i="1"/>
              <a:t> we want </a:t>
            </a:r>
            <a:r>
              <a:rPr lang="nl-NL" i="1" err="1"/>
              <a:t>to</a:t>
            </a:r>
            <a:endParaRPr lang="nl-NL" err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We </a:t>
            </a:r>
            <a:r>
              <a:rPr lang="nl-NL" i="1" err="1"/>
              <a:t>can</a:t>
            </a:r>
            <a:r>
              <a:rPr lang="nl-NL" i="1"/>
              <a:t> </a:t>
            </a:r>
            <a:r>
              <a:rPr lang="nl-NL" i="1" err="1"/>
              <a:t>create</a:t>
            </a:r>
            <a:r>
              <a:rPr lang="nl-NL" i="1"/>
              <a:t> shared data services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might</a:t>
            </a:r>
            <a:r>
              <a:rPr lang="nl-NL" i="1"/>
              <a:t> or </a:t>
            </a:r>
            <a:r>
              <a:rPr lang="nl-NL" i="1" err="1"/>
              <a:t>might</a:t>
            </a:r>
            <a:r>
              <a:rPr lang="nl-NL" i="1"/>
              <a:t> </a:t>
            </a:r>
            <a:r>
              <a:rPr lang="nl-NL" i="1" err="1"/>
              <a:t>not</a:t>
            </a:r>
            <a:r>
              <a:rPr lang="nl-NL" i="1"/>
              <a:t> store </a:t>
            </a:r>
            <a:r>
              <a:rPr lang="nl-NL" i="1" err="1"/>
              <a:t>the</a:t>
            </a:r>
            <a:r>
              <a:rPr lang="nl-NL" i="1"/>
              <a:t> data [non-</a:t>
            </a:r>
            <a:r>
              <a:rPr lang="nl-NL" i="1" err="1"/>
              <a:t>globally</a:t>
            </a:r>
            <a:r>
              <a:rPr lang="nl-NL" i="1"/>
              <a:t>!]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>
                <a:hlinkClick r:id="rId5"/>
              </a:rPr>
              <a:t>https://blog.angular-university.io/angular-2-redux-ngrx-rxjs/</a:t>
            </a:r>
            <a:r>
              <a:rPr lang="en-US"/>
              <a:t> </a:t>
            </a:r>
            <a:br>
              <a:rPr lang="en-US">
                <a:cs typeface="+mn-lt"/>
              </a:rPr>
            </a:b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Conclusion</a:t>
            </a:r>
            <a:r>
              <a:rPr lang="nl-NL" i="1"/>
              <a:t>: </a:t>
            </a:r>
            <a:r>
              <a:rPr lang="nl-NL" i="1" err="1"/>
              <a:t>Why</a:t>
            </a:r>
            <a:r>
              <a:rPr lang="nl-NL" i="1"/>
              <a:t> </a:t>
            </a:r>
            <a:r>
              <a:rPr lang="nl-NL" i="1" err="1"/>
              <a:t>Angular</a:t>
            </a:r>
            <a:r>
              <a:rPr lang="nl-NL" i="1"/>
              <a:t>?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/>
              <a:t>Same </a:t>
            </a:r>
            <a:r>
              <a:rPr lang="nl-NL" err="1"/>
              <a:t>reason</a:t>
            </a:r>
            <a:r>
              <a:rPr lang="nl-NL"/>
              <a:t> we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Dotnet</a:t>
            </a:r>
            <a:r>
              <a:rPr lang="nl-NL"/>
              <a:t>: </a:t>
            </a:r>
            <a:r>
              <a:rPr lang="nl-NL" err="1"/>
              <a:t>it's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</a:t>
            </a:r>
            <a:r>
              <a:rPr lang="nl-NL" err="1"/>
              <a:t>extensive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thoroughly</a:t>
            </a:r>
            <a:r>
              <a:rPr lang="nl-NL"/>
              <a:t> </a:t>
            </a:r>
            <a:r>
              <a:rPr lang="nl-NL" err="1"/>
              <a:t>developed</a:t>
            </a:r>
            <a:r>
              <a:rPr lang="nl-NL"/>
              <a:t> </a:t>
            </a:r>
            <a:r>
              <a:rPr lang="nl-NL" err="1"/>
              <a:t>framework</a:t>
            </a:r>
            <a:r>
              <a:rPr lang="nl-NL"/>
              <a:t> of tools (modules), </a:t>
            </a:r>
            <a:r>
              <a:rPr lang="nl-NL" err="1"/>
              <a:t>all</a:t>
            </a:r>
            <a:r>
              <a:rPr lang="nl-NL"/>
              <a:t> </a:t>
            </a:r>
            <a:r>
              <a:rPr lang="nl-NL" err="1"/>
              <a:t>managed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a professional company. No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 </a:t>
            </a:r>
            <a:r>
              <a:rPr lang="nl-NL" err="1"/>
              <a:t>worry</a:t>
            </a:r>
            <a:r>
              <a:rPr lang="nl-NL"/>
              <a:t> </a:t>
            </a:r>
            <a:r>
              <a:rPr lang="nl-NL" err="1"/>
              <a:t>about</a:t>
            </a:r>
            <a:r>
              <a:rPr lang="nl-NL"/>
              <a:t> </a:t>
            </a:r>
            <a:r>
              <a:rPr lang="nl-NL" err="1"/>
              <a:t>incompatibility</a:t>
            </a:r>
            <a:r>
              <a:rPr lang="nl-NL"/>
              <a:t>, </a:t>
            </a:r>
            <a:r>
              <a:rPr lang="nl-NL" err="1"/>
              <a:t>versioning</a:t>
            </a:r>
            <a:r>
              <a:rPr lang="nl-NL"/>
              <a:t> </a:t>
            </a:r>
            <a:r>
              <a:rPr lang="nl-NL" err="1"/>
              <a:t>problems</a:t>
            </a:r>
            <a:r>
              <a:rPr lang="nl-NL"/>
              <a:t> or </a:t>
            </a:r>
            <a:r>
              <a:rPr lang="nl-NL" err="1"/>
              <a:t>other</a:t>
            </a:r>
            <a:r>
              <a:rPr lang="nl-NL"/>
              <a:t> </a:t>
            </a:r>
            <a:r>
              <a:rPr lang="nl-NL" err="1"/>
              <a:t>integration</a:t>
            </a:r>
            <a:r>
              <a:rPr lang="nl-NL"/>
              <a:t> </a:t>
            </a:r>
            <a:r>
              <a:rPr lang="nl-NL" err="1"/>
              <a:t>difficulties</a:t>
            </a:r>
            <a:r>
              <a:rPr lang="nl-NL"/>
              <a:t>. </a:t>
            </a:r>
            <a:r>
              <a:rPr lang="nl-NL" err="1"/>
              <a:t>And</a:t>
            </a:r>
            <a:r>
              <a:rPr lang="nl-NL"/>
              <a:t> </a:t>
            </a:r>
            <a:r>
              <a:rPr lang="nl-NL" err="1"/>
              <a:t>it</a:t>
            </a:r>
            <a:r>
              <a:rPr lang="nl-NL"/>
              <a:t> is more </a:t>
            </a:r>
            <a:r>
              <a:rPr lang="nl-NL" err="1"/>
              <a:t>familiar</a:t>
            </a:r>
            <a:r>
              <a:rPr lang="nl-NL"/>
              <a:t> as </a:t>
            </a:r>
            <a:r>
              <a:rPr lang="nl-NL" err="1"/>
              <a:t>it</a:t>
            </a:r>
            <a:r>
              <a:rPr lang="nl-NL"/>
              <a:t> </a:t>
            </a:r>
            <a:r>
              <a:rPr lang="nl-NL" err="1"/>
              <a:t>uses</a:t>
            </a:r>
            <a:r>
              <a:rPr lang="nl-NL"/>
              <a:t> </a:t>
            </a:r>
            <a:r>
              <a:rPr lang="nl-NL" err="1"/>
              <a:t>statically</a:t>
            </a:r>
            <a:r>
              <a:rPr lang="nl-NL"/>
              <a:t> </a:t>
            </a:r>
            <a:r>
              <a:rPr lang="nl-NL" err="1"/>
              <a:t>typed</a:t>
            </a:r>
            <a:r>
              <a:rPr lang="nl-NL"/>
              <a:t> </a:t>
            </a:r>
            <a:r>
              <a:rPr lang="nl-NL" err="1"/>
              <a:t>language</a:t>
            </a:r>
            <a:r>
              <a:rPr lang="nl-NL"/>
              <a:t> (</a:t>
            </a:r>
            <a:r>
              <a:rPr lang="nl-NL" err="1"/>
              <a:t>TypeScript</a:t>
            </a:r>
            <a:r>
              <a:rPr lang="nl-NL"/>
              <a:t>) </a:t>
            </a:r>
            <a:r>
              <a:rPr lang="nl-NL" err="1"/>
              <a:t>and</a:t>
            </a:r>
            <a:r>
              <a:rPr lang="nl-NL"/>
              <a:t> </a:t>
            </a:r>
            <a:r>
              <a:rPr lang="nl-NL" err="1"/>
              <a:t>Dependency</a:t>
            </a:r>
            <a:r>
              <a:rPr lang="nl-NL"/>
              <a:t> </a:t>
            </a:r>
            <a:r>
              <a:rPr lang="nl-NL" err="1"/>
              <a:t>Injection</a:t>
            </a:r>
            <a:r>
              <a:rPr lang="nl-NL"/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12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b="1" i="1"/>
              <a:t>2.1) </a:t>
            </a:r>
            <a:r>
              <a:rPr lang="nl-NL" i="1"/>
              <a:t>controlling the UI, reacting to user input, validating user input in forms, routing, state management sending Ajax Http requests, providing offline support &amp; PWA capabilities, testing, building your application, managing multiple applications and connecting them and much, much more!</a:t>
            </a:r>
            <a:endParaRPr lang="en-US"/>
          </a:p>
          <a:p>
            <a:r>
              <a:rPr lang="nl-NL" i="1"/>
              <a:t>2.2) For example, no Axios because of it's own httpClientModule, no Redux because of things like DI, services, and RxJS (Observables) </a:t>
            </a:r>
            <a:endParaRPr lang="nl-NL"/>
          </a:p>
          <a:p>
            <a:r>
              <a:rPr lang="nl-NL"/>
              <a:t>5) (e.g. by </a:t>
            </a:r>
            <a:r>
              <a:rPr lang="nl-NL" i="1"/>
              <a:t>Redux, which works by dispatching defined "actions" that functions called "reducers" interpret to update a centralized "store". This makes your app get messy fast.)</a:t>
            </a:r>
            <a:endParaRPr lang="nl-NL"/>
          </a:p>
          <a:p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>
                <a:cs typeface="Calibri"/>
              </a:rPr>
              <a:t>---------------------------------------------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>
                <a:cs typeface="Calibri"/>
              </a:rPr>
              <a:t>Not </a:t>
            </a:r>
            <a:r>
              <a:rPr lang="nl-NL" i="1" err="1">
                <a:cs typeface="Calibri"/>
              </a:rPr>
              <a:t>overly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flexible</a:t>
            </a:r>
            <a:r>
              <a:rPr lang="nl-NL" i="1">
                <a:cs typeface="Calibri"/>
              </a:rPr>
              <a:t> (like Vue) </a:t>
            </a:r>
            <a:r>
              <a:rPr lang="nl-NL" i="1" err="1">
                <a:cs typeface="Calibri"/>
              </a:rPr>
              <a:t>which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makes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it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easier</a:t>
            </a:r>
            <a:r>
              <a:rPr lang="nl-NL" i="1">
                <a:cs typeface="Calibri"/>
              </a:rPr>
              <a:t> </a:t>
            </a:r>
            <a:r>
              <a:rPr lang="nl-NL" i="1" err="1">
                <a:cs typeface="Calibri"/>
              </a:rPr>
              <a:t>for</a:t>
            </a:r>
            <a:r>
              <a:rPr lang="nl-NL" i="1">
                <a:cs typeface="Calibri"/>
              </a:rPr>
              <a:t> a team (</a:t>
            </a:r>
            <a:r>
              <a:rPr lang="nl-NL" i="1" err="1">
                <a:cs typeface="Calibri"/>
              </a:rPr>
              <a:t>especially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an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inexperienced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one</a:t>
            </a:r>
            <a:r>
              <a:rPr lang="nl-NL" i="1">
                <a:cs typeface="Calibri"/>
              </a:rPr>
              <a:t>) </a:t>
            </a:r>
            <a:r>
              <a:rPr lang="nl-NL" i="1" err="1">
                <a:cs typeface="Calibri"/>
              </a:rPr>
              <a:t>to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stay</a:t>
            </a:r>
            <a:r>
              <a:rPr lang="nl-NL" i="1">
                <a:cs typeface="Calibri"/>
              </a:rPr>
              <a:t> on </a:t>
            </a:r>
            <a:r>
              <a:rPr lang="nl-NL" i="1" err="1">
                <a:cs typeface="Calibri"/>
              </a:rPr>
              <a:t>the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same</a:t>
            </a:r>
            <a:r>
              <a:rPr lang="nl-NL" i="1">
                <a:cs typeface="Calibri"/>
              </a:rPr>
              <a:t> page </a:t>
            </a:r>
            <a:r>
              <a:rPr lang="nl-NL" i="1" err="1">
                <a:cs typeface="Calibri"/>
              </a:rPr>
              <a:t>and</a:t>
            </a:r>
            <a:r>
              <a:rPr lang="nl-NL" i="1">
                <a:cs typeface="Calibri"/>
              </a:rPr>
              <a:t> follow </a:t>
            </a:r>
            <a:r>
              <a:rPr lang="nl-NL" i="1" err="1">
                <a:cs typeface="Calibri"/>
              </a:rPr>
              <a:t>the</a:t>
            </a:r>
            <a:r>
              <a:rPr lang="nl-NL" i="1">
                <a:cs typeface="Calibri"/>
              </a:rPr>
              <a:t> </a:t>
            </a:r>
            <a:r>
              <a:rPr lang="nl-NL" i="1" err="1">
                <a:cs typeface="Calibri"/>
              </a:rPr>
              <a:t>same</a:t>
            </a:r>
            <a:r>
              <a:rPr lang="nl-NL" i="1">
                <a:cs typeface="Calibri"/>
              </a:rPr>
              <a:t> approach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nl-NL" i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Because</a:t>
            </a:r>
            <a:r>
              <a:rPr lang="nl-NL" i="1"/>
              <a:t> </a:t>
            </a:r>
            <a:r>
              <a:rPr lang="nl-NL" i="1" err="1"/>
              <a:t>Angular</a:t>
            </a:r>
            <a:r>
              <a:rPr lang="nl-NL" i="1"/>
              <a:t> out of </a:t>
            </a:r>
            <a:r>
              <a:rPr lang="nl-NL" i="1" err="1"/>
              <a:t>the</a:t>
            </a:r>
            <a:r>
              <a:rPr lang="nl-NL" i="1"/>
              <a:t> box </a:t>
            </a:r>
            <a:r>
              <a:rPr lang="nl-NL" b="1" i="1" err="1"/>
              <a:t>includes</a:t>
            </a:r>
            <a:r>
              <a:rPr lang="nl-NL" b="1" i="1"/>
              <a:t> support </a:t>
            </a:r>
            <a:r>
              <a:rPr lang="nl-NL" b="1" i="1" err="1"/>
              <a:t>for</a:t>
            </a:r>
            <a:r>
              <a:rPr lang="nl-NL" b="1" i="1"/>
              <a:t> a lot of </a:t>
            </a:r>
            <a:r>
              <a:rPr lang="nl-NL" b="1" i="1" err="1"/>
              <a:t>things</a:t>
            </a:r>
            <a:r>
              <a:rPr lang="nl-NL" i="1"/>
              <a:t>. It </a:t>
            </a:r>
            <a:r>
              <a:rPr lang="nl-NL" i="1" err="1"/>
              <a:t>helps</a:t>
            </a:r>
            <a:r>
              <a:rPr lang="nl-NL" i="1"/>
              <a:t> </a:t>
            </a:r>
            <a:r>
              <a:rPr lang="nl-NL" i="1" err="1"/>
              <a:t>you</a:t>
            </a:r>
            <a:r>
              <a:rPr lang="nl-NL" i="1"/>
              <a:t> (= </a:t>
            </a:r>
            <a:r>
              <a:rPr lang="nl-NL" i="1" err="1"/>
              <a:t>the</a:t>
            </a:r>
            <a:r>
              <a:rPr lang="nl-NL" i="1"/>
              <a:t> </a:t>
            </a:r>
            <a:r>
              <a:rPr lang="nl-NL" i="1" err="1"/>
              <a:t>developer</a:t>
            </a:r>
            <a:r>
              <a:rPr lang="nl-NL" i="1"/>
              <a:t>) </a:t>
            </a:r>
            <a:r>
              <a:rPr lang="nl-NL" i="1" err="1"/>
              <a:t>with</a:t>
            </a:r>
            <a:r>
              <a:rPr lang="nl-NL" i="1"/>
              <a:t> controlling </a:t>
            </a:r>
            <a:r>
              <a:rPr lang="nl-NL" i="1" err="1"/>
              <a:t>the</a:t>
            </a:r>
            <a:r>
              <a:rPr lang="nl-NL" i="1"/>
              <a:t> UI, </a:t>
            </a:r>
            <a:r>
              <a:rPr lang="nl-NL" i="1" err="1"/>
              <a:t>reacting</a:t>
            </a:r>
            <a:r>
              <a:rPr lang="nl-NL" i="1"/>
              <a:t> </a:t>
            </a:r>
            <a:r>
              <a:rPr lang="nl-NL" i="1" err="1"/>
              <a:t>to</a:t>
            </a:r>
            <a:r>
              <a:rPr lang="nl-NL" i="1"/>
              <a:t> user input, </a:t>
            </a:r>
            <a:r>
              <a:rPr lang="nl-NL" i="1" err="1"/>
              <a:t>validating</a:t>
            </a:r>
            <a:r>
              <a:rPr lang="nl-NL" i="1"/>
              <a:t> user input in </a:t>
            </a:r>
            <a:r>
              <a:rPr lang="nl-NL" i="1" err="1"/>
              <a:t>forms</a:t>
            </a:r>
            <a:r>
              <a:rPr lang="nl-NL" i="1"/>
              <a:t>, routing, state management </a:t>
            </a:r>
            <a:r>
              <a:rPr lang="nl-NL" i="1" err="1"/>
              <a:t>sending</a:t>
            </a:r>
            <a:r>
              <a:rPr lang="nl-NL" i="1"/>
              <a:t> Ajax Http </a:t>
            </a:r>
            <a:r>
              <a:rPr lang="nl-NL" i="1" err="1"/>
              <a:t>requests</a:t>
            </a:r>
            <a:r>
              <a:rPr lang="nl-NL" i="1"/>
              <a:t>, </a:t>
            </a:r>
            <a:r>
              <a:rPr lang="nl-NL" i="1" err="1"/>
              <a:t>providing</a:t>
            </a:r>
            <a:r>
              <a:rPr lang="nl-NL" i="1"/>
              <a:t> offline support &amp; PWA </a:t>
            </a:r>
            <a:r>
              <a:rPr lang="nl-NL" i="1" err="1"/>
              <a:t>capabilities</a:t>
            </a:r>
            <a:r>
              <a:rPr lang="nl-NL" i="1"/>
              <a:t>, </a:t>
            </a:r>
            <a:r>
              <a:rPr lang="nl-NL" i="1" err="1"/>
              <a:t>testing</a:t>
            </a:r>
            <a:r>
              <a:rPr lang="nl-NL" i="1"/>
              <a:t>, building </a:t>
            </a:r>
            <a:r>
              <a:rPr lang="nl-NL" i="1" err="1"/>
              <a:t>your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, managing multiple </a:t>
            </a:r>
            <a:r>
              <a:rPr lang="nl-NL" i="1" err="1"/>
              <a:t>applications</a:t>
            </a:r>
            <a:r>
              <a:rPr lang="nl-NL" i="1"/>
              <a:t> </a:t>
            </a:r>
            <a:r>
              <a:rPr lang="nl-NL" i="1" err="1"/>
              <a:t>and</a:t>
            </a:r>
            <a:r>
              <a:rPr lang="nl-NL" i="1"/>
              <a:t> </a:t>
            </a:r>
            <a:r>
              <a:rPr lang="nl-NL" i="1" err="1"/>
              <a:t>connecting</a:t>
            </a:r>
            <a:r>
              <a:rPr lang="nl-NL" i="1"/>
              <a:t> </a:t>
            </a:r>
            <a:r>
              <a:rPr lang="nl-NL" i="1" err="1"/>
              <a:t>them</a:t>
            </a:r>
            <a:r>
              <a:rPr lang="nl-NL" i="1"/>
              <a:t> </a:t>
            </a:r>
            <a:r>
              <a:rPr lang="nl-NL" i="1" err="1"/>
              <a:t>and</a:t>
            </a:r>
            <a:r>
              <a:rPr lang="nl-NL" i="1"/>
              <a:t> </a:t>
            </a:r>
            <a:r>
              <a:rPr lang="nl-NL" i="1" err="1"/>
              <a:t>much</a:t>
            </a:r>
            <a:r>
              <a:rPr lang="nl-NL" i="1"/>
              <a:t>, </a:t>
            </a:r>
            <a:r>
              <a:rPr lang="nl-NL" i="1" err="1"/>
              <a:t>much</a:t>
            </a:r>
            <a:r>
              <a:rPr lang="nl-NL" i="1"/>
              <a:t> more!</a:t>
            </a:r>
            <a:endParaRPr lang="en-US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The </a:t>
            </a:r>
            <a:r>
              <a:rPr lang="nl-NL" i="1" err="1"/>
              <a:t>Angular</a:t>
            </a:r>
            <a:r>
              <a:rPr lang="nl-NL" i="1"/>
              <a:t> team is of course a </a:t>
            </a:r>
            <a:r>
              <a:rPr lang="nl-NL" i="1" err="1"/>
              <a:t>huge</a:t>
            </a:r>
            <a:r>
              <a:rPr lang="nl-NL" i="1"/>
              <a:t> </a:t>
            </a:r>
            <a:r>
              <a:rPr lang="nl-NL" b="1" i="1"/>
              <a:t>team</a:t>
            </a:r>
            <a:r>
              <a:rPr lang="nl-NL" i="1"/>
              <a:t> of </a:t>
            </a:r>
            <a:r>
              <a:rPr lang="nl-NL" i="1" err="1"/>
              <a:t>highly</a:t>
            </a:r>
            <a:r>
              <a:rPr lang="nl-NL" i="1"/>
              <a:t> </a:t>
            </a:r>
            <a:r>
              <a:rPr lang="nl-NL" i="1" err="1"/>
              <a:t>experienced</a:t>
            </a:r>
            <a:r>
              <a:rPr lang="nl-NL" i="1"/>
              <a:t> </a:t>
            </a:r>
            <a:r>
              <a:rPr lang="nl-NL" i="1" err="1"/>
              <a:t>developers</a:t>
            </a:r>
            <a:endParaRPr lang="nl-NL" err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>
                <a:hlinkClick r:id="rId3"/>
              </a:rPr>
              <a:t>https://academind.com/tutorials/angular-vs-react-vs-vue-my-thoughts</a:t>
            </a:r>
            <a:r>
              <a:rPr lang="nl-NL"/>
              <a:t> </a:t>
            </a:r>
            <a:endParaRPr lang="nl-NL"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React</a:t>
            </a:r>
            <a:r>
              <a:rPr lang="nl-NL" i="1"/>
              <a:t> is </a:t>
            </a:r>
            <a:r>
              <a:rPr lang="nl-NL" i="1" err="1"/>
              <a:t>simply</a:t>
            </a:r>
            <a:r>
              <a:rPr lang="nl-NL" i="1"/>
              <a:t> a UI component </a:t>
            </a:r>
            <a:r>
              <a:rPr lang="nl-NL" i="1" err="1"/>
              <a:t>library</a:t>
            </a:r>
            <a:r>
              <a:rPr lang="nl-NL" i="1"/>
              <a:t>. </a:t>
            </a:r>
            <a:r>
              <a:rPr lang="nl-NL" i="1" err="1"/>
              <a:t>Angular</a:t>
            </a:r>
            <a:r>
              <a:rPr lang="nl-NL" i="1"/>
              <a:t> is a </a:t>
            </a:r>
            <a:r>
              <a:rPr lang="nl-NL" i="1" err="1"/>
              <a:t>highly</a:t>
            </a:r>
            <a:r>
              <a:rPr lang="nl-NL" i="1"/>
              <a:t> </a:t>
            </a:r>
            <a:r>
              <a:rPr lang="nl-NL" i="1" err="1"/>
              <a:t>opinionated</a:t>
            </a:r>
            <a:r>
              <a:rPr lang="nl-NL" i="1"/>
              <a:t> </a:t>
            </a:r>
            <a:r>
              <a:rPr lang="nl-NL" i="1" err="1"/>
              <a:t>framework</a:t>
            </a:r>
            <a:r>
              <a:rPr lang="nl-NL" i="1"/>
              <a:t> </a:t>
            </a:r>
            <a:r>
              <a:rPr lang="nl-NL" i="1" err="1"/>
              <a:t>around</a:t>
            </a:r>
            <a:r>
              <a:rPr lang="nl-NL" i="1"/>
              <a:t> </a:t>
            </a:r>
            <a:r>
              <a:rPr lang="nl-NL" b="1" i="1" err="1"/>
              <a:t>dependency</a:t>
            </a:r>
            <a:r>
              <a:rPr lang="nl-NL" b="1" i="1"/>
              <a:t> </a:t>
            </a:r>
            <a:r>
              <a:rPr lang="nl-NL" b="1" i="1" err="1"/>
              <a:t>injection</a:t>
            </a:r>
            <a:r>
              <a:rPr lang="nl-NL" b="1" i="1"/>
              <a:t> (DI)</a:t>
            </a:r>
            <a:r>
              <a:rPr lang="nl-NL" i="1"/>
              <a:t>. </a:t>
            </a:r>
            <a:endParaRPr lang="nl-NL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And</a:t>
            </a:r>
            <a:r>
              <a:rPr lang="nl-NL" i="1"/>
              <a:t> </a:t>
            </a:r>
            <a:r>
              <a:rPr lang="nl-NL" i="1" err="1"/>
              <a:t>just</a:t>
            </a:r>
            <a:r>
              <a:rPr lang="nl-NL" i="1"/>
              <a:t> like </a:t>
            </a:r>
            <a:r>
              <a:rPr lang="nl-NL" i="1" err="1"/>
              <a:t>Angular</a:t>
            </a:r>
            <a:r>
              <a:rPr lang="nl-NL" i="1"/>
              <a:t> </a:t>
            </a:r>
            <a:r>
              <a:rPr lang="nl-NL" i="1" err="1"/>
              <a:t>doesn't</a:t>
            </a:r>
            <a:r>
              <a:rPr lang="nl-NL" i="1"/>
              <a:t> </a:t>
            </a:r>
            <a:r>
              <a:rPr lang="nl-NL" i="1" err="1"/>
              <a:t>need</a:t>
            </a:r>
            <a:r>
              <a:rPr lang="nl-NL" i="1"/>
              <a:t> </a:t>
            </a:r>
            <a:r>
              <a:rPr lang="nl-NL" i="1" err="1"/>
              <a:t>Axios</a:t>
            </a:r>
            <a:r>
              <a:rPr lang="nl-NL" i="1"/>
              <a:t> </a:t>
            </a:r>
            <a:r>
              <a:rPr lang="nl-NL" i="1" err="1"/>
              <a:t>because</a:t>
            </a:r>
            <a:r>
              <a:rPr lang="nl-NL" i="1"/>
              <a:t> of </a:t>
            </a:r>
            <a:r>
              <a:rPr lang="nl-NL" i="1" err="1"/>
              <a:t>it's</a:t>
            </a:r>
            <a:r>
              <a:rPr lang="nl-NL" i="1"/>
              <a:t> </a:t>
            </a:r>
            <a:r>
              <a:rPr lang="nl-NL" i="1" err="1"/>
              <a:t>own</a:t>
            </a:r>
            <a:r>
              <a:rPr lang="nl-NL" i="1"/>
              <a:t> </a:t>
            </a:r>
            <a:r>
              <a:rPr lang="nl-NL" i="1" err="1"/>
              <a:t>httpClientModule</a:t>
            </a:r>
            <a:r>
              <a:rPr lang="nl-NL" i="1"/>
              <a:t>, </a:t>
            </a:r>
            <a:r>
              <a:rPr lang="nl-NL" i="1" err="1"/>
              <a:t>it</a:t>
            </a:r>
            <a:r>
              <a:rPr lang="nl-NL" i="1"/>
              <a:t> </a:t>
            </a:r>
            <a:r>
              <a:rPr lang="nl-NL" i="1" err="1"/>
              <a:t>doesn't</a:t>
            </a:r>
            <a:r>
              <a:rPr lang="nl-NL" i="1"/>
              <a:t> </a:t>
            </a:r>
            <a:r>
              <a:rPr lang="nl-NL" i="1" err="1"/>
              <a:t>need</a:t>
            </a:r>
            <a:r>
              <a:rPr lang="nl-NL" i="1"/>
              <a:t> </a:t>
            </a:r>
            <a:r>
              <a:rPr lang="nl-NL" i="1" err="1"/>
              <a:t>Redux</a:t>
            </a:r>
            <a:r>
              <a:rPr lang="nl-NL" i="1"/>
              <a:t> </a:t>
            </a:r>
            <a:r>
              <a:rPr lang="nl-NL" i="1" err="1"/>
              <a:t>because</a:t>
            </a:r>
            <a:r>
              <a:rPr lang="nl-NL" i="1"/>
              <a:t> of </a:t>
            </a:r>
            <a:r>
              <a:rPr lang="nl-NL" i="1" err="1"/>
              <a:t>things</a:t>
            </a:r>
            <a:r>
              <a:rPr lang="nl-NL" i="1"/>
              <a:t> like DI, services, </a:t>
            </a:r>
            <a:r>
              <a:rPr lang="nl-NL" i="1" err="1"/>
              <a:t>and</a:t>
            </a:r>
            <a:r>
              <a:rPr lang="nl-NL" i="1"/>
              <a:t> </a:t>
            </a:r>
            <a:r>
              <a:rPr lang="nl-NL" i="1" err="1"/>
              <a:t>RxJS</a:t>
            </a:r>
            <a:r>
              <a:rPr lang="nl-NL" i="1"/>
              <a:t>....</a:t>
            </a:r>
            <a:r>
              <a:rPr lang="nl-NL"/>
              <a:t> (</a:t>
            </a:r>
            <a:r>
              <a:rPr lang="nl-NL" err="1"/>
              <a:t>Components</a:t>
            </a:r>
            <a:r>
              <a:rPr lang="nl-NL"/>
              <a:t> </a:t>
            </a:r>
            <a:r>
              <a:rPr lang="nl-NL" err="1"/>
              <a:t>subscribe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RxJS</a:t>
            </a:r>
            <a:r>
              <a:rPr lang="nl-NL"/>
              <a:t> </a:t>
            </a:r>
            <a:r>
              <a:rPr lang="nl-NL" err="1"/>
              <a:t>Observables</a:t>
            </a:r>
            <a:r>
              <a:rPr lang="nl-NL"/>
              <a:t> in </a:t>
            </a:r>
            <a:r>
              <a:rPr lang="nl-NL" err="1"/>
              <a:t>Angular</a:t>
            </a:r>
            <a:r>
              <a:rPr lang="nl-NL"/>
              <a:t>, </a:t>
            </a:r>
            <a:r>
              <a:rPr lang="nl-NL" err="1"/>
              <a:t>just</a:t>
            </a:r>
            <a:r>
              <a:rPr lang="nl-NL"/>
              <a:t> like </a:t>
            </a:r>
            <a:r>
              <a:rPr lang="nl-NL" err="1"/>
              <a:t>components</a:t>
            </a:r>
            <a:r>
              <a:rPr lang="nl-NL"/>
              <a:t> </a:t>
            </a:r>
            <a:r>
              <a:rPr lang="nl-NL" err="1"/>
              <a:t>subscribe</a:t>
            </a:r>
            <a:r>
              <a:rPr lang="nl-NL"/>
              <a:t> </a:t>
            </a:r>
            <a:r>
              <a:rPr lang="nl-NL" err="1"/>
              <a:t>to</a:t>
            </a:r>
            <a:r>
              <a:rPr lang="nl-NL"/>
              <a:t> stores in </a:t>
            </a:r>
            <a:r>
              <a:rPr lang="nl-NL" err="1"/>
              <a:t>Redux</a:t>
            </a:r>
            <a:r>
              <a:rPr lang="nl-NL"/>
              <a:t>)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/>
              <a:t>It </a:t>
            </a:r>
            <a:r>
              <a:rPr lang="nl-NL" err="1"/>
              <a:t>seems</a:t>
            </a:r>
            <a:r>
              <a:rPr lang="nl-NL"/>
              <a:t> </a:t>
            </a:r>
            <a:r>
              <a:rPr lang="nl-NL" err="1"/>
              <a:t>working</a:t>
            </a:r>
            <a:r>
              <a:rPr lang="nl-NL"/>
              <a:t> in </a:t>
            </a:r>
            <a:r>
              <a:rPr lang="nl-NL" err="1"/>
              <a:t>Angular</a:t>
            </a:r>
            <a:r>
              <a:rPr lang="nl-NL"/>
              <a:t> is more </a:t>
            </a:r>
            <a:r>
              <a:rPr lang="nl-NL" b="1" err="1"/>
              <a:t>systemic</a:t>
            </a:r>
            <a:r>
              <a:rPr lang="nl-NL" b="1"/>
              <a:t> </a:t>
            </a:r>
            <a:r>
              <a:rPr lang="nl-NL" b="1" err="1"/>
              <a:t>and</a:t>
            </a:r>
            <a:r>
              <a:rPr lang="nl-NL" b="1"/>
              <a:t> constant</a:t>
            </a:r>
            <a:r>
              <a:rPr lang="nl-NL"/>
              <a:t>, as </a:t>
            </a:r>
            <a:r>
              <a:rPr lang="nl-NL" err="1"/>
              <a:t>opposed</a:t>
            </a:r>
            <a:r>
              <a:rPr lang="nl-NL"/>
              <a:t> </a:t>
            </a:r>
            <a:r>
              <a:rPr lang="nl-NL" err="1"/>
              <a:t>to</a:t>
            </a:r>
            <a:r>
              <a:rPr lang="nl-NL"/>
              <a:t> </a:t>
            </a:r>
            <a:r>
              <a:rPr lang="nl-NL" err="1"/>
              <a:t>frameworks</a:t>
            </a:r>
            <a:r>
              <a:rPr lang="nl-NL"/>
              <a:t> </a:t>
            </a:r>
            <a:r>
              <a:rPr lang="nl-NL" err="1"/>
              <a:t>that</a:t>
            </a:r>
            <a:r>
              <a:rPr lang="nl-NL"/>
              <a:t> </a:t>
            </a:r>
            <a:r>
              <a:rPr lang="nl-NL" err="1"/>
              <a:t>need</a:t>
            </a:r>
            <a:r>
              <a:rPr lang="nl-NL"/>
              <a:t> </a:t>
            </a:r>
            <a:r>
              <a:rPr lang="nl-NL" err="1"/>
              <a:t>third</a:t>
            </a:r>
            <a:r>
              <a:rPr lang="nl-NL"/>
              <a:t>-party </a:t>
            </a:r>
            <a:r>
              <a:rPr lang="nl-NL" err="1"/>
              <a:t>extensions</a:t>
            </a:r>
            <a:r>
              <a:rPr lang="nl-NL"/>
              <a:t>: </a:t>
            </a:r>
            <a:r>
              <a:rPr lang="nl-NL" i="1" err="1"/>
              <a:t>Redux</a:t>
            </a:r>
            <a:r>
              <a:rPr lang="nl-NL" i="1"/>
              <a:t> </a:t>
            </a:r>
            <a:r>
              <a:rPr lang="nl-NL" i="1" err="1"/>
              <a:t>works</a:t>
            </a:r>
            <a:r>
              <a:rPr lang="nl-NL" i="1"/>
              <a:t> </a:t>
            </a:r>
            <a:r>
              <a:rPr lang="nl-NL" i="1" err="1"/>
              <a:t>by</a:t>
            </a:r>
            <a:r>
              <a:rPr lang="nl-NL" i="1"/>
              <a:t> dispatching </a:t>
            </a:r>
            <a:r>
              <a:rPr lang="nl-NL" i="1" err="1"/>
              <a:t>defined</a:t>
            </a:r>
            <a:r>
              <a:rPr lang="nl-NL" i="1"/>
              <a:t> "actions" </a:t>
            </a:r>
            <a:r>
              <a:rPr lang="nl-NL" i="1" err="1"/>
              <a:t>that</a:t>
            </a:r>
            <a:r>
              <a:rPr lang="nl-NL" i="1"/>
              <a:t> </a:t>
            </a:r>
            <a:r>
              <a:rPr lang="nl-NL" i="1" err="1"/>
              <a:t>functions</a:t>
            </a:r>
            <a:r>
              <a:rPr lang="nl-NL" i="1"/>
              <a:t> </a:t>
            </a:r>
            <a:r>
              <a:rPr lang="nl-NL" i="1" err="1"/>
              <a:t>called</a:t>
            </a:r>
            <a:r>
              <a:rPr lang="nl-NL" i="1"/>
              <a:t> "</a:t>
            </a:r>
            <a:r>
              <a:rPr lang="nl-NL" i="1" err="1"/>
              <a:t>reducers</a:t>
            </a:r>
            <a:r>
              <a:rPr lang="nl-NL" i="1"/>
              <a:t>" </a:t>
            </a:r>
            <a:r>
              <a:rPr lang="nl-NL" i="1" err="1"/>
              <a:t>interpret</a:t>
            </a:r>
            <a:r>
              <a:rPr lang="nl-NL" i="1"/>
              <a:t> </a:t>
            </a:r>
            <a:r>
              <a:rPr lang="nl-NL" i="1" err="1"/>
              <a:t>to</a:t>
            </a:r>
            <a:r>
              <a:rPr lang="nl-NL" i="1"/>
              <a:t> update a </a:t>
            </a:r>
            <a:r>
              <a:rPr lang="nl-NL" i="1" err="1"/>
              <a:t>centralized</a:t>
            </a:r>
            <a:r>
              <a:rPr lang="nl-NL" i="1"/>
              <a:t> "store". </a:t>
            </a:r>
            <a:r>
              <a:rPr lang="nl-NL" i="1" err="1"/>
              <a:t>This</a:t>
            </a:r>
            <a:r>
              <a:rPr lang="nl-NL" i="1"/>
              <a:t> </a:t>
            </a:r>
            <a:r>
              <a:rPr lang="nl-NL" i="1" err="1"/>
              <a:t>tends</a:t>
            </a:r>
            <a:r>
              <a:rPr lang="nl-NL" i="1"/>
              <a:t> </a:t>
            </a:r>
            <a:r>
              <a:rPr lang="nl-NL" i="1" err="1"/>
              <a:t>to</a:t>
            </a:r>
            <a:r>
              <a:rPr lang="nl-NL" i="1"/>
              <a:t> </a:t>
            </a:r>
            <a:r>
              <a:rPr lang="nl-NL" i="1" err="1"/>
              <a:t>generate</a:t>
            </a:r>
            <a:r>
              <a:rPr lang="nl-NL" i="1"/>
              <a:t> a lot of </a:t>
            </a:r>
            <a:r>
              <a:rPr lang="nl-NL" i="1" err="1"/>
              <a:t>boilerplate</a:t>
            </a:r>
            <a:r>
              <a:rPr lang="nl-NL" i="1"/>
              <a:t> code as </a:t>
            </a:r>
            <a:r>
              <a:rPr lang="nl-NL" i="1" err="1"/>
              <a:t>your</a:t>
            </a:r>
            <a:r>
              <a:rPr lang="nl-NL" i="1"/>
              <a:t> app </a:t>
            </a:r>
            <a:r>
              <a:rPr lang="nl-NL" i="1" err="1"/>
              <a:t>grows</a:t>
            </a:r>
            <a:r>
              <a:rPr lang="nl-NL" i="1"/>
              <a:t> </a:t>
            </a:r>
            <a:r>
              <a:rPr lang="nl-NL" i="1" err="1"/>
              <a:t>and</a:t>
            </a:r>
            <a:r>
              <a:rPr lang="nl-NL" i="1"/>
              <a:t> </a:t>
            </a:r>
            <a:r>
              <a:rPr lang="nl-NL" i="1" err="1"/>
              <a:t>gets</a:t>
            </a:r>
            <a:r>
              <a:rPr lang="nl-NL" i="1"/>
              <a:t> </a:t>
            </a:r>
            <a:r>
              <a:rPr lang="nl-NL" i="1" err="1"/>
              <a:t>messy</a:t>
            </a:r>
            <a:r>
              <a:rPr lang="nl-NL" i="1"/>
              <a:t> </a:t>
            </a:r>
            <a:r>
              <a:rPr lang="nl-NL" i="1" err="1"/>
              <a:t>fast</a:t>
            </a:r>
            <a:r>
              <a:rPr lang="nl-NL" i="1"/>
              <a:t>. </a:t>
            </a:r>
            <a:r>
              <a:rPr lang="nl-NL" i="1" err="1"/>
              <a:t>While</a:t>
            </a:r>
            <a:r>
              <a:rPr lang="nl-NL" i="1"/>
              <a:t> </a:t>
            </a:r>
            <a:r>
              <a:rPr lang="nl-NL" i="1" err="1"/>
              <a:t>Angular</a:t>
            </a:r>
            <a:r>
              <a:rPr lang="nl-NL" i="1"/>
              <a:t> has </a:t>
            </a:r>
            <a:r>
              <a:rPr lang="nl-NL" i="1" err="1"/>
              <a:t>its</a:t>
            </a:r>
            <a:r>
              <a:rPr lang="nl-NL" i="1"/>
              <a:t> fair share of </a:t>
            </a:r>
            <a:r>
              <a:rPr lang="nl-NL" i="1" err="1"/>
              <a:t>boilerplate</a:t>
            </a:r>
            <a:r>
              <a:rPr lang="nl-NL" i="1"/>
              <a:t>, </a:t>
            </a:r>
            <a:r>
              <a:rPr lang="nl-NL" i="1" err="1"/>
              <a:t>you</a:t>
            </a:r>
            <a:r>
              <a:rPr lang="nl-NL" i="1"/>
              <a:t> </a:t>
            </a:r>
            <a:r>
              <a:rPr lang="nl-NL" i="1" err="1"/>
              <a:t>don't</a:t>
            </a:r>
            <a:r>
              <a:rPr lang="nl-NL" i="1"/>
              <a:t> </a:t>
            </a:r>
            <a:r>
              <a:rPr lang="nl-NL" i="1" err="1"/>
              <a:t>need</a:t>
            </a:r>
            <a:r>
              <a:rPr lang="nl-NL" i="1"/>
              <a:t> </a:t>
            </a:r>
            <a:r>
              <a:rPr lang="nl-NL" i="1" err="1"/>
              <a:t>an</a:t>
            </a:r>
            <a:r>
              <a:rPr lang="nl-NL" i="1"/>
              <a:t> </a:t>
            </a:r>
            <a:r>
              <a:rPr lang="nl-NL" i="1" err="1"/>
              <a:t>excuse</a:t>
            </a:r>
            <a:r>
              <a:rPr lang="nl-NL" i="1"/>
              <a:t> </a:t>
            </a:r>
            <a:r>
              <a:rPr lang="nl-NL" i="1" err="1"/>
              <a:t>to</a:t>
            </a:r>
            <a:r>
              <a:rPr lang="nl-NL" i="1"/>
              <a:t> </a:t>
            </a:r>
            <a:r>
              <a:rPr lang="nl-NL" i="1" err="1"/>
              <a:t>add</a:t>
            </a:r>
            <a:r>
              <a:rPr lang="nl-NL" i="1"/>
              <a:t> even more.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Remember</a:t>
            </a:r>
            <a:r>
              <a:rPr lang="nl-NL" i="1"/>
              <a:t>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Redux</a:t>
            </a:r>
            <a:r>
              <a:rPr lang="nl-NL" i="1"/>
              <a:t> was </a:t>
            </a:r>
            <a:r>
              <a:rPr lang="nl-NL" i="1" err="1"/>
              <a:t>an</a:t>
            </a:r>
            <a:r>
              <a:rPr lang="nl-NL" i="1"/>
              <a:t> </a:t>
            </a:r>
            <a:r>
              <a:rPr lang="nl-NL" i="1" err="1"/>
              <a:t>answer</a:t>
            </a:r>
            <a:r>
              <a:rPr lang="nl-NL" i="1"/>
              <a:t> </a:t>
            </a:r>
            <a:r>
              <a:rPr lang="nl-NL" i="1" err="1"/>
              <a:t>to</a:t>
            </a:r>
            <a:r>
              <a:rPr lang="nl-NL" i="1"/>
              <a:t> </a:t>
            </a:r>
            <a:r>
              <a:rPr lang="nl-NL" i="1" err="1"/>
              <a:t>React</a:t>
            </a:r>
            <a:r>
              <a:rPr lang="nl-NL" i="1"/>
              <a:t> </a:t>
            </a:r>
            <a:r>
              <a:rPr lang="nl-NL" i="1" err="1"/>
              <a:t>problems</a:t>
            </a:r>
            <a:r>
              <a:rPr lang="nl-NL" i="1"/>
              <a:t>. </a:t>
            </a:r>
            <a:r>
              <a:rPr lang="nl-NL" i="1" err="1"/>
              <a:t>And</a:t>
            </a:r>
            <a:r>
              <a:rPr lang="nl-NL" i="1"/>
              <a:t> </a:t>
            </a:r>
            <a:r>
              <a:rPr lang="nl-NL" i="1" err="1"/>
              <a:t>just</a:t>
            </a:r>
            <a:r>
              <a:rPr lang="nl-NL" i="1"/>
              <a:t> like </a:t>
            </a:r>
            <a:r>
              <a:rPr lang="nl-NL" i="1" err="1"/>
              <a:t>Angular</a:t>
            </a:r>
            <a:r>
              <a:rPr lang="nl-NL" i="1"/>
              <a:t> </a:t>
            </a:r>
            <a:r>
              <a:rPr lang="nl-NL" i="1" err="1"/>
              <a:t>doesn't</a:t>
            </a:r>
            <a:r>
              <a:rPr lang="nl-NL" i="1"/>
              <a:t> </a:t>
            </a:r>
            <a:r>
              <a:rPr lang="nl-NL" i="1" err="1"/>
              <a:t>need</a:t>
            </a:r>
            <a:r>
              <a:rPr lang="nl-NL" i="1"/>
              <a:t> </a:t>
            </a:r>
            <a:r>
              <a:rPr lang="nl-NL" i="1" err="1"/>
              <a:t>Axios</a:t>
            </a:r>
            <a:r>
              <a:rPr lang="nl-NL" i="1"/>
              <a:t>, </a:t>
            </a:r>
            <a:r>
              <a:rPr lang="nl-NL" i="1" err="1"/>
              <a:t>it</a:t>
            </a:r>
            <a:r>
              <a:rPr lang="nl-NL" i="1"/>
              <a:t> </a:t>
            </a:r>
            <a:r>
              <a:rPr lang="nl-NL" i="1" err="1"/>
              <a:t>doesn't</a:t>
            </a:r>
            <a:r>
              <a:rPr lang="nl-NL" i="1"/>
              <a:t> </a:t>
            </a:r>
            <a:r>
              <a:rPr lang="nl-NL" i="1" err="1"/>
              <a:t>need</a:t>
            </a:r>
            <a:r>
              <a:rPr lang="nl-NL" i="1"/>
              <a:t> </a:t>
            </a:r>
            <a:r>
              <a:rPr lang="nl-NL" i="1" err="1"/>
              <a:t>Redux</a:t>
            </a:r>
            <a:r>
              <a:rPr lang="nl-NL" i="1"/>
              <a:t>...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>
                <a:hlinkClick r:id="rId4"/>
              </a:rPr>
              <a:t>https://www.stackchief.com/blog/Why%20you%20should%20NEVER%20use%20Redux%20with%20Angular</a:t>
            </a:r>
            <a:r>
              <a:rPr lang="nl-NL"/>
              <a:t>  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A store is </a:t>
            </a:r>
            <a:r>
              <a:rPr lang="nl-NL" i="1" err="1"/>
              <a:t>an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 </a:t>
            </a:r>
            <a:r>
              <a:rPr lang="nl-NL" i="1" err="1"/>
              <a:t>wide</a:t>
            </a:r>
            <a:r>
              <a:rPr lang="nl-NL" i="1"/>
              <a:t> singleton service. … The </a:t>
            </a:r>
            <a:r>
              <a:rPr lang="nl-NL" i="1" err="1"/>
              <a:t>problem</a:t>
            </a:r>
            <a:r>
              <a:rPr lang="nl-NL" i="1"/>
              <a:t> </a:t>
            </a:r>
            <a:r>
              <a:rPr lang="nl-NL" i="1" err="1"/>
              <a:t>with</a:t>
            </a:r>
            <a:r>
              <a:rPr lang="nl-NL" i="1"/>
              <a:t> </a:t>
            </a:r>
            <a:r>
              <a:rPr lang="nl-NL" i="1" err="1"/>
              <a:t>global</a:t>
            </a:r>
            <a:r>
              <a:rPr lang="nl-NL" i="1"/>
              <a:t> </a:t>
            </a:r>
            <a:r>
              <a:rPr lang="nl-NL" i="1" err="1"/>
              <a:t>application</a:t>
            </a:r>
            <a:r>
              <a:rPr lang="nl-NL" i="1"/>
              <a:t> state is </a:t>
            </a:r>
            <a:r>
              <a:rPr lang="nl-NL" i="1" err="1"/>
              <a:t>not</a:t>
            </a:r>
            <a:r>
              <a:rPr lang="nl-NL" i="1"/>
              <a:t> </a:t>
            </a:r>
            <a:r>
              <a:rPr lang="nl-NL" i="1" err="1"/>
              <a:t>the</a:t>
            </a:r>
            <a:r>
              <a:rPr lang="nl-NL" i="1"/>
              <a:t> way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its</a:t>
            </a:r>
            <a:r>
              <a:rPr lang="nl-NL" i="1"/>
              <a:t> </a:t>
            </a:r>
            <a:r>
              <a:rPr lang="nl-NL" i="1" err="1"/>
              <a:t>created</a:t>
            </a:r>
            <a:r>
              <a:rPr lang="nl-NL" i="1"/>
              <a:t>, </a:t>
            </a:r>
            <a:r>
              <a:rPr lang="nl-NL" i="1" err="1"/>
              <a:t>its</a:t>
            </a:r>
            <a:r>
              <a:rPr lang="nl-NL" i="1"/>
              <a:t> </a:t>
            </a:r>
            <a:r>
              <a:rPr lang="nl-NL" i="1" err="1"/>
              <a:t>the</a:t>
            </a:r>
            <a:r>
              <a:rPr lang="nl-NL" i="1"/>
              <a:t> </a:t>
            </a:r>
            <a:r>
              <a:rPr lang="nl-NL" i="1" err="1"/>
              <a:t>fact</a:t>
            </a:r>
            <a:r>
              <a:rPr lang="nl-NL" i="1"/>
              <a:t>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it</a:t>
            </a:r>
            <a:r>
              <a:rPr lang="nl-NL" i="1"/>
              <a:t> </a:t>
            </a:r>
            <a:r>
              <a:rPr lang="nl-NL" i="1" err="1"/>
              <a:t>exists</a:t>
            </a:r>
            <a:r>
              <a:rPr lang="nl-NL" i="1"/>
              <a:t>.</a:t>
            </a:r>
            <a:endParaRPr lang="nl-NL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err="1"/>
              <a:t>Alternatively</a:t>
            </a:r>
            <a:r>
              <a:rPr lang="nl-NL"/>
              <a:t>, in </a:t>
            </a:r>
            <a:r>
              <a:rPr lang="nl-NL" err="1"/>
              <a:t>Angular</a:t>
            </a:r>
            <a:r>
              <a:rPr lang="nl-NL"/>
              <a:t> </a:t>
            </a:r>
            <a:r>
              <a:rPr lang="nl-NL" i="1"/>
              <a:t>we </a:t>
            </a:r>
            <a:r>
              <a:rPr lang="nl-NL" i="1" err="1"/>
              <a:t>can</a:t>
            </a:r>
            <a:r>
              <a:rPr lang="nl-NL" i="1"/>
              <a:t> </a:t>
            </a:r>
            <a:r>
              <a:rPr lang="nl-NL" i="1" err="1"/>
              <a:t>inject</a:t>
            </a:r>
            <a:r>
              <a:rPr lang="nl-NL" i="1"/>
              <a:t> services </a:t>
            </a:r>
            <a:r>
              <a:rPr lang="nl-NL" i="1" err="1"/>
              <a:t>deep</a:t>
            </a:r>
            <a:r>
              <a:rPr lang="nl-NL" i="1"/>
              <a:t> in </a:t>
            </a:r>
            <a:r>
              <a:rPr lang="nl-NL" i="1" err="1"/>
              <a:t>the</a:t>
            </a:r>
            <a:r>
              <a:rPr lang="nl-NL" i="1"/>
              <a:t> component tree </a:t>
            </a:r>
            <a:r>
              <a:rPr lang="nl-NL" i="1" err="1"/>
              <a:t>if</a:t>
            </a:r>
            <a:r>
              <a:rPr lang="nl-NL" i="1"/>
              <a:t> we want </a:t>
            </a:r>
            <a:r>
              <a:rPr lang="nl-NL" i="1" err="1"/>
              <a:t>to</a:t>
            </a:r>
            <a:endParaRPr lang="nl-NL" err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nl-NL" i="1"/>
              <a:t>We </a:t>
            </a:r>
            <a:r>
              <a:rPr lang="nl-NL" i="1" err="1"/>
              <a:t>can</a:t>
            </a:r>
            <a:r>
              <a:rPr lang="nl-NL" i="1"/>
              <a:t> </a:t>
            </a:r>
            <a:r>
              <a:rPr lang="nl-NL" i="1" err="1"/>
              <a:t>create</a:t>
            </a:r>
            <a:r>
              <a:rPr lang="nl-NL" i="1"/>
              <a:t> shared data services </a:t>
            </a:r>
            <a:r>
              <a:rPr lang="nl-NL" i="1" err="1"/>
              <a:t>that</a:t>
            </a:r>
            <a:r>
              <a:rPr lang="nl-NL" i="1"/>
              <a:t> </a:t>
            </a:r>
            <a:r>
              <a:rPr lang="nl-NL" i="1" err="1"/>
              <a:t>might</a:t>
            </a:r>
            <a:r>
              <a:rPr lang="nl-NL" i="1"/>
              <a:t> or </a:t>
            </a:r>
            <a:r>
              <a:rPr lang="nl-NL" i="1" err="1"/>
              <a:t>might</a:t>
            </a:r>
            <a:r>
              <a:rPr lang="nl-NL" i="1"/>
              <a:t> </a:t>
            </a:r>
            <a:r>
              <a:rPr lang="nl-NL" i="1" err="1"/>
              <a:t>not</a:t>
            </a:r>
            <a:r>
              <a:rPr lang="nl-NL" i="1"/>
              <a:t> store </a:t>
            </a:r>
            <a:r>
              <a:rPr lang="nl-NL" i="1" err="1"/>
              <a:t>the</a:t>
            </a:r>
            <a:r>
              <a:rPr lang="nl-NL" i="1"/>
              <a:t> data [non-</a:t>
            </a:r>
            <a:r>
              <a:rPr lang="nl-NL" i="1" err="1"/>
              <a:t>globally</a:t>
            </a:r>
            <a:r>
              <a:rPr lang="nl-NL" i="1"/>
              <a:t>!]</a:t>
            </a:r>
            <a:endParaRPr lang="nl-NL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>
                <a:hlinkClick r:id="rId5"/>
              </a:rPr>
              <a:t>https://blog.angular-university.io/angular-2-redux-ngrx-rxjs/</a:t>
            </a:r>
            <a:r>
              <a:rPr lang="en-US"/>
              <a:t> </a:t>
            </a:r>
            <a:br>
              <a:rPr lang="en-US">
                <a:cs typeface="+mn-lt"/>
              </a:rPr>
            </a:b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 i="1" err="1"/>
              <a:t>Conclusion</a:t>
            </a:r>
            <a:r>
              <a:rPr lang="nl-NL" i="1"/>
              <a:t>: </a:t>
            </a:r>
            <a:r>
              <a:rPr lang="nl-NL" i="1" err="1"/>
              <a:t>Why</a:t>
            </a:r>
            <a:r>
              <a:rPr lang="nl-NL" i="1"/>
              <a:t> </a:t>
            </a:r>
            <a:r>
              <a:rPr lang="nl-NL" i="1" err="1"/>
              <a:t>Angular</a:t>
            </a:r>
            <a:r>
              <a:rPr lang="nl-NL" i="1"/>
              <a:t>?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nl-NL"/>
              <a:t>Same </a:t>
            </a:r>
            <a:r>
              <a:rPr lang="nl-NL" err="1"/>
              <a:t>reason</a:t>
            </a:r>
            <a:r>
              <a:rPr lang="nl-NL"/>
              <a:t> we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Dotnet</a:t>
            </a:r>
            <a:r>
              <a:rPr lang="nl-NL"/>
              <a:t>: </a:t>
            </a:r>
            <a:r>
              <a:rPr lang="nl-NL" err="1"/>
              <a:t>it's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</a:t>
            </a:r>
            <a:r>
              <a:rPr lang="nl-NL" err="1"/>
              <a:t>extensive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thoroughly</a:t>
            </a:r>
            <a:r>
              <a:rPr lang="nl-NL"/>
              <a:t> </a:t>
            </a:r>
            <a:r>
              <a:rPr lang="nl-NL" err="1"/>
              <a:t>developed</a:t>
            </a:r>
            <a:r>
              <a:rPr lang="nl-NL"/>
              <a:t> </a:t>
            </a:r>
            <a:r>
              <a:rPr lang="nl-NL" err="1"/>
              <a:t>framework</a:t>
            </a:r>
            <a:r>
              <a:rPr lang="nl-NL"/>
              <a:t> of tools (modules), </a:t>
            </a:r>
            <a:r>
              <a:rPr lang="nl-NL" err="1"/>
              <a:t>all</a:t>
            </a:r>
            <a:r>
              <a:rPr lang="nl-NL"/>
              <a:t> </a:t>
            </a:r>
            <a:r>
              <a:rPr lang="nl-NL" err="1"/>
              <a:t>managed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a professional company. No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 </a:t>
            </a:r>
            <a:r>
              <a:rPr lang="nl-NL" err="1"/>
              <a:t>worry</a:t>
            </a:r>
            <a:r>
              <a:rPr lang="nl-NL"/>
              <a:t> </a:t>
            </a:r>
            <a:r>
              <a:rPr lang="nl-NL" err="1"/>
              <a:t>about</a:t>
            </a:r>
            <a:r>
              <a:rPr lang="nl-NL"/>
              <a:t> </a:t>
            </a:r>
            <a:r>
              <a:rPr lang="nl-NL" err="1"/>
              <a:t>incompatibility</a:t>
            </a:r>
            <a:r>
              <a:rPr lang="nl-NL"/>
              <a:t>, </a:t>
            </a:r>
            <a:r>
              <a:rPr lang="nl-NL" err="1"/>
              <a:t>versioning</a:t>
            </a:r>
            <a:r>
              <a:rPr lang="nl-NL"/>
              <a:t> </a:t>
            </a:r>
            <a:r>
              <a:rPr lang="nl-NL" err="1"/>
              <a:t>problems</a:t>
            </a:r>
            <a:r>
              <a:rPr lang="nl-NL"/>
              <a:t> or </a:t>
            </a:r>
            <a:r>
              <a:rPr lang="nl-NL" err="1"/>
              <a:t>other</a:t>
            </a:r>
            <a:r>
              <a:rPr lang="nl-NL"/>
              <a:t> </a:t>
            </a:r>
            <a:r>
              <a:rPr lang="nl-NL" err="1"/>
              <a:t>integration</a:t>
            </a:r>
            <a:r>
              <a:rPr lang="nl-NL"/>
              <a:t> </a:t>
            </a:r>
            <a:r>
              <a:rPr lang="nl-NL" err="1"/>
              <a:t>difficulties</a:t>
            </a:r>
            <a:r>
              <a:rPr lang="nl-NL"/>
              <a:t>. </a:t>
            </a:r>
            <a:r>
              <a:rPr lang="nl-NL" err="1"/>
              <a:t>And</a:t>
            </a:r>
            <a:r>
              <a:rPr lang="nl-NL"/>
              <a:t> </a:t>
            </a:r>
            <a:r>
              <a:rPr lang="nl-NL" err="1"/>
              <a:t>it</a:t>
            </a:r>
            <a:r>
              <a:rPr lang="nl-NL"/>
              <a:t> is more </a:t>
            </a:r>
            <a:r>
              <a:rPr lang="nl-NL" err="1"/>
              <a:t>familiar</a:t>
            </a:r>
            <a:r>
              <a:rPr lang="nl-NL"/>
              <a:t> as </a:t>
            </a:r>
            <a:r>
              <a:rPr lang="nl-NL" err="1"/>
              <a:t>it</a:t>
            </a:r>
            <a:r>
              <a:rPr lang="nl-NL"/>
              <a:t> </a:t>
            </a:r>
            <a:r>
              <a:rPr lang="nl-NL" err="1"/>
              <a:t>uses</a:t>
            </a:r>
            <a:r>
              <a:rPr lang="nl-NL"/>
              <a:t> </a:t>
            </a:r>
            <a:r>
              <a:rPr lang="nl-NL" err="1"/>
              <a:t>statically</a:t>
            </a:r>
            <a:r>
              <a:rPr lang="nl-NL"/>
              <a:t> </a:t>
            </a:r>
            <a:r>
              <a:rPr lang="nl-NL" err="1"/>
              <a:t>typed</a:t>
            </a:r>
            <a:r>
              <a:rPr lang="nl-NL"/>
              <a:t> </a:t>
            </a:r>
            <a:r>
              <a:rPr lang="nl-NL" err="1"/>
              <a:t>language</a:t>
            </a:r>
            <a:r>
              <a:rPr lang="nl-NL"/>
              <a:t> (</a:t>
            </a:r>
            <a:r>
              <a:rPr lang="nl-NL" err="1"/>
              <a:t>TypeScript</a:t>
            </a:r>
            <a:r>
              <a:rPr lang="nl-NL"/>
              <a:t>) </a:t>
            </a:r>
            <a:r>
              <a:rPr lang="nl-NL" err="1"/>
              <a:t>and</a:t>
            </a:r>
            <a:r>
              <a:rPr lang="nl-NL"/>
              <a:t> </a:t>
            </a:r>
            <a:r>
              <a:rPr lang="nl-NL" err="1"/>
              <a:t>Dependency</a:t>
            </a:r>
            <a:r>
              <a:rPr lang="nl-NL"/>
              <a:t> </a:t>
            </a:r>
            <a:r>
              <a:rPr lang="nl-NL" err="1"/>
              <a:t>Injection</a:t>
            </a:r>
            <a:r>
              <a:rPr lang="nl-NL"/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59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udent_information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825306" y="1477651"/>
            <a:ext cx="2929372" cy="2468207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Must-have-</a:t>
            </a:r>
            <a:r>
              <a:rPr lang="de-DE" sz="4000" err="1">
                <a:solidFill>
                  <a:schemeClr val="tx2"/>
                </a:solidFill>
              </a:rPr>
              <a:t>caffeine</a:t>
            </a:r>
            <a:endParaRPr lang="de-DE" sz="40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598186" y="3673421"/>
            <a:ext cx="723779" cy="241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1600">
                <a:solidFill>
                  <a:schemeClr val="tx2"/>
                </a:solidFill>
              </a:rPr>
              <a:t>2021</a:t>
            </a:r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87EABEC-395A-4CA3-98CA-E5B2BC7A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7" r="1" b="1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5A00F-2EA3-4CE6-B596-2A6BDEE9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nl-NL" sz="4800">
                <a:cs typeface="Calibri Light"/>
              </a:rPr>
              <a:t>Student Information System</a:t>
            </a:r>
            <a:endParaRPr lang="nl-NL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92970-8090-42E3-BA56-7AFC02FF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/>
              <a:t>First steps:</a:t>
            </a:r>
          </a:p>
          <a:p>
            <a:pPr marL="0" indent="0">
              <a:buNone/>
            </a:pPr>
            <a:r>
              <a:rPr lang="nl-NL" sz="1600"/>
              <a:t>- Input </a:t>
            </a:r>
            <a:r>
              <a:rPr lang="nl-NL" sz="1600" i="1"/>
              <a:t>students</a:t>
            </a:r>
            <a:r>
              <a:rPr lang="nl-NL" sz="1600"/>
              <a:t> and </a:t>
            </a:r>
            <a:r>
              <a:rPr lang="nl-NL" sz="1600" i="1"/>
              <a:t>courses</a:t>
            </a:r>
          </a:p>
          <a:p>
            <a:pPr marL="0" indent="0">
              <a:buNone/>
            </a:pPr>
            <a:r>
              <a:rPr lang="nl-NL" sz="1600"/>
              <a:t>- </a:t>
            </a:r>
            <a:r>
              <a:rPr lang="nl-NL" sz="1600" i="1"/>
              <a:t>Registrations</a:t>
            </a:r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39390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8677EF-0B1D-43FC-BC1E-0D8415C3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Google trends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F25BA026-3E63-4F59-B84D-6A355AC1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4" y="150208"/>
            <a:ext cx="2743200" cy="2063738"/>
          </a:xfrm>
          <a:prstGeom prst="rect">
            <a:avLst/>
          </a:prstGeom>
        </p:spPr>
      </p:pic>
      <p:pic>
        <p:nvPicPr>
          <p:cNvPr id="36" name="Afbeelding 56">
            <a:extLst>
              <a:ext uri="{FF2B5EF4-FFF2-40B4-BE49-F238E27FC236}">
                <a16:creationId xmlns:a16="http://schemas.microsoft.com/office/drawing/2014/main" id="{593EB61A-68D6-4EE8-ABFC-C79BAB2A3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615" y="2558768"/>
            <a:ext cx="2694842" cy="2108688"/>
          </a:xfrm>
        </p:spPr>
      </p:pic>
      <p:pic>
        <p:nvPicPr>
          <p:cNvPr id="57" name="Afbeelding 58">
            <a:extLst>
              <a:ext uri="{FF2B5EF4-FFF2-40B4-BE49-F238E27FC236}">
                <a16:creationId xmlns:a16="http://schemas.microsoft.com/office/drawing/2014/main" id="{72F46DE4-1F06-420B-8964-A09F571F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54" y="2456415"/>
            <a:ext cx="6006123" cy="2306630"/>
          </a:xfrm>
          <a:prstGeom prst="rect">
            <a:avLst/>
          </a:prstGeom>
        </p:spPr>
      </p:pic>
      <p:pic>
        <p:nvPicPr>
          <p:cNvPr id="59" name="Afbeelding 59">
            <a:extLst>
              <a:ext uri="{FF2B5EF4-FFF2-40B4-BE49-F238E27FC236}">
                <a16:creationId xmlns:a16="http://schemas.microsoft.com/office/drawing/2014/main" id="{B41AB2D2-EDFA-41D2-8643-46E68250C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54" y="147652"/>
            <a:ext cx="5429738" cy="20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8677EF-0B1D-43FC-BC1E-0D8415C3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Nationale vacaturebank</a:t>
            </a:r>
            <a:endParaRPr lang="nl-NL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BA9554FD-534C-4228-AA08-F000C15A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7" y="382100"/>
            <a:ext cx="2676525" cy="3514725"/>
          </a:xfrm>
          <a:prstGeom prst="rect">
            <a:avLst/>
          </a:prstGeom>
        </p:spPr>
      </p:pic>
      <p:pic>
        <p:nvPicPr>
          <p:cNvPr id="8" name="Afbeelding 8">
            <a:extLst>
              <a:ext uri="{FF2B5EF4-FFF2-40B4-BE49-F238E27FC236}">
                <a16:creationId xmlns:a16="http://schemas.microsoft.com/office/drawing/2014/main" id="{221C44A4-7553-4F96-B768-E27D88DE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613" y="439250"/>
            <a:ext cx="2609850" cy="3400425"/>
          </a:xfrm>
          <a:prstGeom prst="rect">
            <a:avLst/>
          </a:prstGeom>
        </p:spPr>
      </p:pic>
      <p:pic>
        <p:nvPicPr>
          <p:cNvPr id="9" name="Afbeelding 28">
            <a:extLst>
              <a:ext uri="{FF2B5EF4-FFF2-40B4-BE49-F238E27FC236}">
                <a16:creationId xmlns:a16="http://schemas.microsoft.com/office/drawing/2014/main" id="{771DA8A5-221C-45BF-AC40-478845AF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93" y="439250"/>
            <a:ext cx="2657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93D2-97E9-4003-8BE6-1F29F3B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React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0A46D5-EA02-49E8-A4A1-A90D9410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React</a:t>
            </a:r>
          </a:p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Advantages:</a:t>
            </a:r>
            <a:endParaRPr lang="nl-NL" b="1"/>
          </a:p>
          <a:p>
            <a:r>
              <a:rPr lang="nl-NL">
                <a:ea typeface="+mn-lt"/>
                <a:cs typeface="+mn-lt"/>
              </a:rPr>
              <a:t>Particularly effective with changeable data </a:t>
            </a:r>
            <a:endParaRPr lang="nl-NL"/>
          </a:p>
          <a:p>
            <a:r>
              <a:rPr lang="nl-NL">
                <a:ea typeface="+mn-lt"/>
                <a:cs typeface="+mn-lt"/>
              </a:rPr>
              <a:t>Fast learning curve (with some HTML knowledge)</a:t>
            </a:r>
            <a:endParaRPr lang="nl-NL"/>
          </a:p>
          <a:p>
            <a:r>
              <a:rPr lang="nl-NL">
                <a:ea typeface="+mn-lt"/>
                <a:cs typeface="+mn-lt"/>
              </a:rPr>
              <a:t>Flexible and Responsive</a:t>
            </a:r>
            <a:endParaRPr lang="nl-NL" err="1"/>
          </a:p>
          <a:p>
            <a:r>
              <a:rPr lang="nl-NL">
                <a:ea typeface="+mn-lt"/>
                <a:cs typeface="+mn-lt"/>
              </a:rPr>
              <a:t>Interesting feature is that child data flow does not effect parent data</a:t>
            </a:r>
            <a:endParaRPr lang="nl-NL"/>
          </a:p>
          <a:p>
            <a:r>
              <a:rPr lang="nl-NL">
                <a:ea typeface="+mn-lt"/>
                <a:cs typeface="+mn-lt"/>
              </a:rPr>
              <a:t>Light framework </a:t>
            </a:r>
            <a:endParaRPr lang="en"/>
          </a:p>
          <a:p>
            <a:r>
              <a:rPr lang="nl-NL">
                <a:ea typeface="+mn-lt"/>
                <a:cs typeface="+mn-lt"/>
              </a:rPr>
              <a:t>Open source and huge community (many updates)</a:t>
            </a:r>
            <a:endParaRPr lang="nl-NL"/>
          </a:p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Cons:</a:t>
            </a:r>
            <a:endParaRPr lang="nl-NL" b="1"/>
          </a:p>
          <a:p>
            <a:r>
              <a:rPr lang="nl-NL">
                <a:ea typeface="+mn-lt"/>
                <a:cs typeface="+mn-lt"/>
              </a:rPr>
              <a:t>Due to open source there is no structured manual. There is also little structure in the contributions that are made to this.</a:t>
            </a:r>
            <a:endParaRPr lang="nl-NL"/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79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4208-8DAC-496B-A59D-97C1F23F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VueJS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22E282-AC79-45A2-A568-E2BF3C40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Pros</a:t>
            </a:r>
            <a:endParaRPr lang="en-US" err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One file components have simple syntax to follow.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Less boilerplate when creating new project.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Cons</a:t>
            </a:r>
          </a:p>
          <a:p>
            <a:r>
              <a:rPr lang="en-US">
                <a:cs typeface="Calibri"/>
              </a:rPr>
              <a:t>Documentation is not always complete:</a:t>
            </a:r>
          </a:p>
          <a:p>
            <a:pPr lvl="1"/>
            <a:r>
              <a:rPr lang="en-US">
                <a:cs typeface="Calibri"/>
              </a:rPr>
              <a:t>Issue with incorrect plugin dependency versions not documented.</a:t>
            </a:r>
          </a:p>
          <a:p>
            <a:pPr lvl="1"/>
            <a:r>
              <a:rPr lang="en-US">
                <a:cs typeface="Calibri"/>
              </a:rPr>
              <a:t>Two-way field binding is supported; but in combination with a </a:t>
            </a:r>
            <a:r>
              <a:rPr lang="en-US" err="1">
                <a:cs typeface="Calibri"/>
              </a:rPr>
              <a:t>vuex</a:t>
            </a:r>
            <a:r>
              <a:rPr lang="en-US">
                <a:cs typeface="Calibri"/>
              </a:rPr>
              <a:t> store is not supported out-of-box, you need to define custom event handling.</a:t>
            </a:r>
            <a:endParaRPr lang="en-US"/>
          </a:p>
          <a:p>
            <a:r>
              <a:rPr lang="en-US">
                <a:cs typeface="Calibri"/>
              </a:rPr>
              <a:t>Large functionality is more difficult maintain in one file.</a:t>
            </a:r>
          </a:p>
          <a:p>
            <a:r>
              <a:rPr lang="en-US">
                <a:cs typeface="Calibri"/>
              </a:rPr>
              <a:t>Not all </a:t>
            </a:r>
            <a:r>
              <a:rPr lang="en-US" err="1">
                <a:cs typeface="Calibri"/>
              </a:rPr>
              <a:t>vue</a:t>
            </a:r>
            <a:r>
              <a:rPr lang="en-US">
                <a:cs typeface="Calibri"/>
              </a:rPr>
              <a:t> plugins are typescript compatible, when working with typescript.</a:t>
            </a:r>
          </a:p>
          <a:p>
            <a:r>
              <a:rPr lang="en-US">
                <a:cs typeface="Calibri"/>
              </a:rPr>
              <a:t>More time needed to search for example solutions to implement functionalities not clear in boilerplate and standard documentation.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50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3351-19B3-4924-BD59-54FE65C4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State management</a:t>
            </a:r>
            <a:endParaRPr lang="nl-NL">
              <a:cs typeface="Calibri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D51264-6737-4A1F-B89B-DC95A99D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678" y="304956"/>
            <a:ext cx="7053642" cy="6401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nl-NL" sz="4400">
                <a:latin typeface="Calibri Light"/>
                <a:cs typeface="Calibri Light"/>
              </a:rPr>
              <a:t>Redux / Vuex</a:t>
            </a:r>
            <a:endParaRPr lang="nl-NL" sz="4400">
              <a:latin typeface="Calibri Light"/>
              <a:ea typeface="+mn-lt"/>
              <a:cs typeface="+mn-lt"/>
            </a:endParaRPr>
          </a:p>
          <a:p>
            <a:r>
              <a:rPr lang="nl-NL" sz="2400">
                <a:cs typeface="Calibri" panose="020F0502020204030204"/>
              </a:rPr>
              <a:t>State management in a store</a:t>
            </a:r>
          </a:p>
          <a:p>
            <a:r>
              <a:rPr lang="nl-NL" sz="2400">
                <a:ea typeface="+mn-lt"/>
                <a:cs typeface="+mn-lt"/>
              </a:rPr>
              <a:t>Based on functional programming</a:t>
            </a:r>
          </a:p>
          <a:p>
            <a:endParaRPr lang="nl-NL" sz="1600">
              <a:cs typeface="Calibri" panose="020F0502020204030204"/>
            </a:endParaRPr>
          </a:p>
          <a:p>
            <a:endParaRPr lang="nl-NL" sz="1600">
              <a:cs typeface="Calibri" panose="020F0502020204030204"/>
            </a:endParaRPr>
          </a:p>
          <a:p>
            <a:endParaRPr lang="nl-NL" sz="1600">
              <a:cs typeface="Calibri" panose="020F0502020204030204"/>
            </a:endParaRPr>
          </a:p>
          <a:p>
            <a:endParaRPr lang="nl-NL" sz="1600">
              <a:cs typeface="Calibri" panose="020F0502020204030204"/>
            </a:endParaRPr>
          </a:p>
          <a:p>
            <a:pPr>
              <a:buNone/>
            </a:pPr>
            <a:endParaRPr lang="nl-NL" sz="1600">
              <a:cs typeface="Calibri" panose="020F0502020204030204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E7D766B-CEDB-43C4-93E8-13D2F450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09" y="2478417"/>
            <a:ext cx="4180935" cy="2035840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467AA983-6EFA-43F4-B00C-300408480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767" y="3460143"/>
            <a:ext cx="3864633" cy="22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54292-E563-4A35-BC19-7969B29D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Angular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9ABE84-9A29-4DCB-80BC-D562F046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371" y="747082"/>
            <a:ext cx="7229487" cy="5724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nl-NL" sz="1600" b="1" i="1">
                <a:ea typeface="+mn-lt"/>
                <a:cs typeface="+mn-lt"/>
              </a:rPr>
              <a:t>Framework </a:t>
            </a:r>
            <a:r>
              <a:rPr lang="nl-NL" sz="1600" i="1">
                <a:ea typeface="+mn-lt"/>
                <a:cs typeface="+mn-lt"/>
              </a:rPr>
              <a:t>around dependency injection (DI) </a:t>
            </a:r>
            <a:br>
              <a:rPr lang="nl-NL" sz="1600" b="1" i="1">
                <a:ea typeface="+mn-lt"/>
                <a:cs typeface="+mn-lt"/>
              </a:rPr>
            </a:br>
            <a:r>
              <a:rPr lang="nl-NL" sz="1600" i="1">
                <a:ea typeface="+mn-lt"/>
                <a:cs typeface="+mn-lt"/>
              </a:rPr>
              <a:t>  (compare React which is simply a UI component library.)</a:t>
            </a:r>
            <a:endParaRPr lang="nl-NL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nl-NL" sz="1600" b="1" i="1">
                <a:ea typeface="+mn-lt"/>
                <a:cs typeface="+mn-lt"/>
              </a:rPr>
              <a:t>Includes </a:t>
            </a:r>
            <a:r>
              <a:rPr lang="nl-NL" sz="1600" i="1">
                <a:ea typeface="+mn-lt"/>
                <a:cs typeface="+mn-lt"/>
              </a:rPr>
              <a:t>support for a lot of things  --&gt;</a:t>
            </a:r>
            <a:br>
              <a:rPr lang="nl-NL" sz="1600" i="1">
                <a:ea typeface="+mn-lt"/>
                <a:cs typeface="+mn-lt"/>
              </a:rPr>
            </a:br>
            <a:r>
              <a:rPr lang="nl-NL" sz="1600" i="1">
                <a:ea typeface="+mn-lt"/>
                <a:cs typeface="+mn-lt"/>
              </a:rPr>
              <a:t>  third-party extensions not needed (although they are available) </a:t>
            </a:r>
            <a:endParaRPr lang="nl-NL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nl-NL" sz="1600" i="1">
                <a:ea typeface="+mn-lt"/>
                <a:cs typeface="+mn-lt"/>
              </a:rPr>
              <a:t>Maintained by Google</a:t>
            </a:r>
            <a:endParaRPr lang="nl-NL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nl-NL" sz="1600" i="1">
                <a:ea typeface="+mn-lt"/>
                <a:cs typeface="+mn-lt"/>
              </a:rPr>
              <a:t>Highly opinionated: </a:t>
            </a:r>
            <a:r>
              <a:rPr lang="nl-NL" sz="1600">
                <a:ea typeface="+mn-lt"/>
                <a:cs typeface="+mn-lt"/>
              </a:rPr>
              <a:t>more </a:t>
            </a:r>
            <a:r>
              <a:rPr lang="nl-NL" sz="1600" b="1">
                <a:ea typeface="+mn-lt"/>
                <a:cs typeface="+mn-lt"/>
              </a:rPr>
              <a:t>systemic and consistent </a:t>
            </a:r>
            <a:endParaRPr lang="nl-NL" sz="1600" i="1">
              <a:ea typeface="+mn-lt"/>
              <a:cs typeface="Calibri"/>
            </a:endParaRPr>
          </a:p>
          <a:p>
            <a:pPr marL="342900" indent="-342900">
              <a:buAutoNum type="arabicPeriod"/>
            </a:pPr>
            <a:r>
              <a:rPr lang="nl-NL" sz="1600">
                <a:ea typeface="+mn-lt"/>
                <a:cs typeface="+mn-lt"/>
              </a:rPr>
              <a:t>More </a:t>
            </a:r>
            <a:r>
              <a:rPr lang="nl-NL" sz="1600" err="1">
                <a:ea typeface="+mn-lt"/>
                <a:cs typeface="+mn-lt"/>
              </a:rPr>
              <a:t>initial</a:t>
            </a:r>
            <a:r>
              <a:rPr lang="nl-NL" sz="1600">
                <a:ea typeface="+mn-lt"/>
                <a:cs typeface="+mn-lt"/>
              </a:rPr>
              <a:t> </a:t>
            </a:r>
            <a:r>
              <a:rPr lang="nl-NL" sz="1600" err="1">
                <a:ea typeface="+mn-lt"/>
                <a:cs typeface="+mn-lt"/>
              </a:rPr>
              <a:t>boilerplate</a:t>
            </a:r>
            <a:r>
              <a:rPr lang="nl-NL" sz="1600">
                <a:ea typeface="+mn-lt"/>
                <a:cs typeface="+mn-lt"/>
              </a:rPr>
              <a:t>, </a:t>
            </a:r>
            <a:r>
              <a:rPr lang="nl-NL" sz="1600" b="1" err="1">
                <a:ea typeface="+mn-lt"/>
                <a:cs typeface="+mn-lt"/>
              </a:rPr>
              <a:t>less</a:t>
            </a:r>
            <a:r>
              <a:rPr lang="nl-NL" sz="1600" b="1">
                <a:ea typeface="+mn-lt"/>
                <a:cs typeface="+mn-lt"/>
              </a:rPr>
              <a:t> </a:t>
            </a:r>
            <a:r>
              <a:rPr lang="nl-NL" sz="1600" b="1" err="1">
                <a:ea typeface="+mn-lt"/>
                <a:cs typeface="+mn-lt"/>
              </a:rPr>
              <a:t>proliferation</a:t>
            </a:r>
            <a:r>
              <a:rPr lang="nl-NL" sz="1600" b="1">
                <a:ea typeface="+mn-lt"/>
                <a:cs typeface="+mn-lt"/>
              </a:rPr>
              <a:t> </a:t>
            </a:r>
            <a:r>
              <a:rPr lang="nl-NL" sz="1600">
                <a:ea typeface="+mn-lt"/>
                <a:cs typeface="+mn-lt"/>
              </a:rPr>
              <a:t>of </a:t>
            </a:r>
            <a:r>
              <a:rPr lang="nl-NL" sz="1600" err="1">
                <a:ea typeface="+mn-lt"/>
                <a:cs typeface="+mn-lt"/>
              </a:rPr>
              <a:t>boilerplate</a:t>
            </a:r>
            <a:r>
              <a:rPr lang="nl-NL" sz="1600">
                <a:ea typeface="+mn-lt"/>
                <a:cs typeface="+mn-lt"/>
              </a:rPr>
              <a:t> over time </a:t>
            </a:r>
            <a:endParaRPr lang="nl-NL" sz="160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nl-NL" sz="1600" b="1" i="1">
                <a:cs typeface="Calibri" panose="020F0502020204030204"/>
              </a:rPr>
              <a:t>Dependency injection </a:t>
            </a:r>
            <a:r>
              <a:rPr lang="nl-NL" sz="1600" i="1">
                <a:cs typeface="Calibri" panose="020F0502020204030204"/>
              </a:rPr>
              <a:t>is familiar </a:t>
            </a:r>
            <a:endParaRPr lang="nl-NL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nl-NL" sz="1600" i="1">
                <a:cs typeface="Calibri" panose="020F0502020204030204"/>
              </a:rPr>
              <a:t>Easily </a:t>
            </a:r>
            <a:r>
              <a:rPr lang="nl-NL" sz="1600" b="1" i="1">
                <a:cs typeface="Calibri" panose="020F0502020204030204"/>
              </a:rPr>
              <a:t>store shared data </a:t>
            </a:r>
            <a:r>
              <a:rPr lang="nl-NL" sz="1600" i="1">
                <a:cs typeface="Calibri" panose="020F0502020204030204"/>
              </a:rPr>
              <a:t>via injected services </a:t>
            </a:r>
            <a:r>
              <a:rPr lang="nl-NL" sz="1600" i="1">
                <a:ea typeface="+mn-lt"/>
                <a:cs typeface="Calibri"/>
              </a:rPr>
              <a:t>(</a:t>
            </a:r>
            <a:r>
              <a:rPr lang="nl-NL" sz="1600" i="1">
                <a:ea typeface="+mn-lt"/>
                <a:cs typeface="+mn-lt"/>
              </a:rPr>
              <a:t>non-globally!) </a:t>
            </a:r>
            <a:r>
              <a:rPr lang="nl-NL" sz="1600" i="1">
                <a:solidFill>
                  <a:schemeClr val="accent1"/>
                </a:solidFill>
                <a:ea typeface="+mn-lt"/>
                <a:cs typeface="+mn-lt"/>
              </a:rPr>
              <a:t>example</a:t>
            </a:r>
            <a:endParaRPr lang="nl-NL" i="1">
              <a:solidFill>
                <a:schemeClr val="accent1"/>
              </a:solidFill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nl-NL" sz="1600" b="1" i="1">
                <a:cs typeface="Calibri" panose="020F0502020204030204"/>
              </a:rPr>
              <a:t>Familiar approach </a:t>
            </a:r>
            <a:r>
              <a:rPr lang="nl-NL" sz="1600" i="1">
                <a:cs typeface="Calibri" panose="020F0502020204030204"/>
              </a:rPr>
              <a:t>to Java and C# with static typing (TypeScript) and dependency injection</a:t>
            </a:r>
            <a:endParaRPr lang="nl-NL"/>
          </a:p>
          <a:p>
            <a:pPr marL="342900" indent="-342900">
              <a:buAutoNum type="arabicPeriod"/>
            </a:pPr>
            <a:r>
              <a:rPr lang="nl-NL" sz="1600" i="1">
                <a:cs typeface="Calibri"/>
              </a:rPr>
              <a:t>Clear separation of HTML, CSS and TypeScript.</a:t>
            </a:r>
          </a:p>
          <a:p>
            <a:pPr marL="342900" indent="-342900">
              <a:buAutoNum type="arabicPeriod"/>
            </a:pPr>
            <a:r>
              <a:rPr lang="nl-NL" sz="1600" i="1">
                <a:cs typeface="Calibri"/>
              </a:rPr>
              <a:t>Helpful CLI (ng generate component/service/module/interface "name")</a:t>
            </a:r>
          </a:p>
        </p:txBody>
      </p:sp>
    </p:spTree>
    <p:extLst>
      <p:ext uri="{BB962C8B-B14F-4D97-AF65-F5344CB8AC3E}">
        <p14:creationId xmlns:p14="http://schemas.microsoft.com/office/powerpoint/2010/main" val="249682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154292-E563-4A35-BC19-7969B29D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486" y="358382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nl-NL" sz="3600">
                <a:solidFill>
                  <a:schemeClr val="accent1"/>
                </a:solidFill>
                <a:cs typeface="Calibri Light"/>
              </a:rPr>
              <a:t>Our pick: </a:t>
            </a:r>
            <a:r>
              <a:rPr lang="nl-NL" sz="3600" b="1">
                <a:solidFill>
                  <a:schemeClr val="accent1"/>
                </a:solidFill>
                <a:cs typeface="Calibri Light"/>
              </a:rPr>
              <a:t>Angular</a:t>
            </a:r>
            <a:endParaRPr lang="en-US" b="1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9ABE84-9A29-4DCB-80BC-D562F046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806947" cy="399110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nl-NL" sz="2000" i="1">
                <a:solidFill>
                  <a:schemeClr val="accent1"/>
                </a:solidFill>
                <a:ea typeface="+mn-lt"/>
                <a:cs typeface="+mn-lt"/>
              </a:rPr>
              <a:t>Why Angular?</a:t>
            </a:r>
            <a:endParaRPr lang="en-US" sz="2000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nl-NL" sz="2400">
                <a:ea typeface="+mn-lt"/>
                <a:cs typeface="+mn-lt"/>
              </a:rPr>
              <a:t>Same reason we use Dotnet: it's an extensive and thoroughly developed framework of tools (modules), all managed by a professional company.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nl-NL" sz="2400">
                <a:ea typeface="+mn-lt"/>
                <a:cs typeface="+mn-lt"/>
              </a:rPr>
              <a:t>No need to worry about incompatibility, versioning problems or otherintegration difficulties. And it is more familiar as it uses statically </a:t>
            </a:r>
            <a:br>
              <a:rPr lang="nl-NL" sz="2400" dirty="0">
                <a:ea typeface="+mn-lt"/>
                <a:cs typeface="+mn-lt"/>
              </a:rPr>
            </a:br>
            <a:r>
              <a:rPr lang="nl-NL" sz="2400">
                <a:ea typeface="+mn-lt"/>
                <a:cs typeface="+mn-lt"/>
              </a:rPr>
              <a:t>typed language (TypeScript) and Dependency Injection.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nl-NL" sz="16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55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5A00F-2EA3-4CE6-B596-2A6BDEE9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nl-NL" sz="4800">
                <a:cs typeface="Calibri Light"/>
              </a:rPr>
              <a:t>Student Information System</a:t>
            </a:r>
            <a:endParaRPr lang="nl-NL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92970-8090-42E3-BA56-7AFC02FF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/>
              <a:t>"[</a:t>
            </a:r>
            <a:r>
              <a:rPr lang="nl-NL" sz="1600" i="1"/>
              <a:t>A system] </a:t>
            </a:r>
            <a:r>
              <a:rPr lang="nl-NL" sz="1600">
                <a:ea typeface="+mn-lt"/>
                <a:cs typeface="+mn-lt"/>
              </a:rPr>
              <a:t>used to manage student data. It integrates students, parents, teachers and the administration. Student information systems provide capabilities for </a:t>
            </a:r>
            <a:r>
              <a:rPr lang="nl-NL" sz="1600" b="1">
                <a:ea typeface="+mn-lt"/>
                <a:cs typeface="+mn-lt"/>
              </a:rPr>
              <a:t>registering </a:t>
            </a:r>
            <a:r>
              <a:rPr lang="nl-NL" sz="1600">
                <a:ea typeface="+mn-lt"/>
                <a:cs typeface="+mn-lt"/>
              </a:rPr>
              <a:t>students in courses; documenting </a:t>
            </a:r>
            <a:r>
              <a:rPr lang="nl-NL" sz="1600" b="1">
                <a:ea typeface="+mn-lt"/>
                <a:cs typeface="+mn-lt"/>
              </a:rPr>
              <a:t>grading</a:t>
            </a:r>
            <a:r>
              <a:rPr lang="nl-NL" sz="1600">
                <a:ea typeface="+mn-lt"/>
                <a:cs typeface="+mn-lt"/>
              </a:rPr>
              <a:t>, transcripts of academic achievement and </a:t>
            </a:r>
            <a:r>
              <a:rPr lang="nl-NL" sz="1600" b="1">
                <a:ea typeface="+mn-lt"/>
                <a:cs typeface="+mn-lt"/>
              </a:rPr>
              <a:t>co-curricular activities</a:t>
            </a:r>
            <a:r>
              <a:rPr lang="nl-NL" sz="1600">
                <a:ea typeface="+mn-lt"/>
                <a:cs typeface="+mn-lt"/>
              </a:rPr>
              <a:t>, and the results of student assessment </a:t>
            </a:r>
            <a:r>
              <a:rPr lang="nl-NL" sz="1600" b="1">
                <a:ea typeface="+mn-lt"/>
                <a:cs typeface="+mn-lt"/>
              </a:rPr>
              <a:t>scores</a:t>
            </a:r>
            <a:r>
              <a:rPr lang="nl-NL" sz="1600">
                <a:ea typeface="+mn-lt"/>
                <a:cs typeface="+mn-lt"/>
              </a:rPr>
              <a:t>; forming student </a:t>
            </a:r>
            <a:r>
              <a:rPr lang="nl-NL" sz="1600" b="1">
                <a:ea typeface="+mn-lt"/>
                <a:cs typeface="+mn-lt"/>
              </a:rPr>
              <a:t>schedules</a:t>
            </a:r>
            <a:r>
              <a:rPr lang="nl-NL" sz="1600">
                <a:ea typeface="+mn-lt"/>
                <a:cs typeface="+mn-lt"/>
              </a:rPr>
              <a:t>; tracking student </a:t>
            </a:r>
            <a:r>
              <a:rPr lang="nl-NL" sz="1600" b="1">
                <a:ea typeface="+mn-lt"/>
                <a:cs typeface="+mn-lt"/>
              </a:rPr>
              <a:t>attendance</a:t>
            </a:r>
            <a:r>
              <a:rPr lang="nl-NL" sz="1600">
                <a:ea typeface="+mn-lt"/>
                <a:cs typeface="+mn-lt"/>
              </a:rPr>
              <a:t>; generating </a:t>
            </a:r>
            <a:r>
              <a:rPr lang="nl-NL" sz="1600" b="1">
                <a:ea typeface="+mn-lt"/>
                <a:cs typeface="+mn-lt"/>
              </a:rPr>
              <a:t>reports </a:t>
            </a:r>
            <a:r>
              <a:rPr lang="nl-NL" sz="1600">
                <a:ea typeface="+mn-lt"/>
                <a:cs typeface="+mn-lt"/>
              </a:rPr>
              <a:t>and managing other student-related data needs in an educational institution."</a:t>
            </a:r>
            <a:endParaRPr lang="nl-NL" sz="1600"/>
          </a:p>
          <a:p>
            <a:pPr>
              <a:lnSpc>
                <a:spcPct val="110000"/>
              </a:lnSpc>
              <a:buNone/>
            </a:pPr>
            <a:endParaRPr lang="nl-NL" sz="1600"/>
          </a:p>
          <a:p>
            <a:pPr>
              <a:lnSpc>
                <a:spcPct val="110000"/>
              </a:lnSpc>
              <a:buNone/>
            </a:pPr>
            <a:r>
              <a:rPr lang="nl-NL" sz="1600">
                <a:ea typeface="+mn-lt"/>
                <a:cs typeface="+mn-lt"/>
              </a:rPr>
              <a:t>"</a:t>
            </a:r>
            <a:r>
              <a:rPr lang="nl-NL" sz="1600" b="1">
                <a:ea typeface="+mn-lt"/>
                <a:cs typeface="+mn-lt"/>
              </a:rPr>
              <a:t>Information security </a:t>
            </a:r>
            <a:r>
              <a:rPr lang="nl-NL" sz="1600">
                <a:ea typeface="+mn-lt"/>
                <a:cs typeface="+mn-lt"/>
              </a:rPr>
              <a:t>is a concern, as universities house an array of sensitive personal information..."</a:t>
            </a:r>
          </a:p>
          <a:p>
            <a:pPr>
              <a:lnSpc>
                <a:spcPct val="110000"/>
              </a:lnSpc>
              <a:buNone/>
            </a:pPr>
            <a:endParaRPr lang="nl-NL" sz="1600">
              <a:ea typeface="+mn-lt"/>
              <a:cs typeface="+mn-lt"/>
            </a:endParaRPr>
          </a:p>
          <a:p>
            <a:pPr>
              <a:lnSpc>
                <a:spcPct val="110000"/>
              </a:lnSpc>
              <a:buNone/>
            </a:pPr>
            <a:r>
              <a:rPr lang="nl-NL" sz="1600">
                <a:ea typeface="+mn-lt"/>
                <a:cs typeface="+mn-lt"/>
                <a:hlinkClick r:id="rId2"/>
              </a:rPr>
              <a:t>https://en.wikipedia.org/wiki/Student_information_system</a:t>
            </a:r>
            <a:r>
              <a:rPr lang="nl-NL" sz="1600">
                <a:ea typeface="+mn-lt"/>
                <a:cs typeface="+mn-lt"/>
              </a:rPr>
              <a:t> </a:t>
            </a:r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39622573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052DBE9B2ED4AAE984E66BB78C500" ma:contentTypeVersion="8" ma:contentTypeDescription="Een nieuw document maken." ma:contentTypeScope="" ma:versionID="02dd3fe0edafb17f64646b2da123f71a">
  <xsd:schema xmlns:xsd="http://www.w3.org/2001/XMLSchema" xmlns:xs="http://www.w3.org/2001/XMLSchema" xmlns:p="http://schemas.microsoft.com/office/2006/metadata/properties" xmlns:ns2="a7105071-2103-457c-a2f4-a4952c555032" targetNamespace="http://schemas.microsoft.com/office/2006/metadata/properties" ma:root="true" ma:fieldsID="fcf31cf41ecb0d18d155a2528d996662" ns2:_="">
    <xsd:import namespace="a7105071-2103-457c-a2f4-a4952c5550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05071-2103-457c-a2f4-a4952c555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4FDE6A-BBF8-4A27-9468-721492EA6113}"/>
</file>

<file path=customXml/itemProps2.xml><?xml version="1.0" encoding="utf-8"?>
<ds:datastoreItem xmlns:ds="http://schemas.openxmlformats.org/officeDocument/2006/customXml" ds:itemID="{EAC5B9C8-35A7-4DEF-BCCD-3D2D7E191874}">
  <ds:schemaRefs>
    <ds:schemaRef ds:uri="a7105071-2103-457c-a2f4-a4952c5550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8CF762-409C-481A-B272-BE0BEEB224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Must-have-caffeine</vt:lpstr>
      <vt:lpstr>Google trends</vt:lpstr>
      <vt:lpstr>Nationale vacaturebank</vt:lpstr>
      <vt:lpstr>React</vt:lpstr>
      <vt:lpstr>VueJS</vt:lpstr>
      <vt:lpstr>State management</vt:lpstr>
      <vt:lpstr>Angular</vt:lpstr>
      <vt:lpstr>Our pick: Angular</vt:lpstr>
      <vt:lpstr>Student Information System</vt:lpstr>
      <vt:lpstr>Student Information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Cortooms,Teun T.</dc:creator>
  <cp:revision>8</cp:revision>
  <dcterms:created xsi:type="dcterms:W3CDTF">2021-09-09T16:55:31Z</dcterms:created>
  <dcterms:modified xsi:type="dcterms:W3CDTF">2021-09-13T16:04:22Z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0x010100BF9052DBE9B2ED4AAE984E66BB78C500</vt:lpwstr>
  </property>
</Properties>
</file>