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052DBE9B2ED4AAE984E66BB78C500" ma:contentTypeVersion="8" ma:contentTypeDescription="Een nieuw document maken." ma:contentTypeScope="" ma:versionID="02dd3fe0edafb17f64646b2da123f71a">
  <xsd:schema xmlns:xsd="http://www.w3.org/2001/XMLSchema" xmlns:xs="http://www.w3.org/2001/XMLSchema" xmlns:p="http://schemas.microsoft.com/office/2006/metadata/properties" xmlns:ns2="a7105071-2103-457c-a2f4-a4952c555032" targetNamespace="http://schemas.microsoft.com/office/2006/metadata/properties" ma:root="true" ma:fieldsID="fcf31cf41ecb0d18d155a2528d996662" ns2:_="">
    <xsd:import namespace="a7105071-2103-457c-a2f4-a4952c5550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05071-2103-457c-a2f4-a4952c555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F74727-1352-4BE8-A0EA-FF4847CC261C}"/>
</file>

<file path=customXml/itemProps2.xml><?xml version="1.0" encoding="utf-8"?>
<ds:datastoreItem xmlns:ds="http://schemas.openxmlformats.org/officeDocument/2006/customXml" ds:itemID="{BA7D1DD6-8E96-4608-8EE0-66FACC5A7AE0}"/>
</file>

<file path=customXml/itemProps3.xml><?xml version="1.0" encoding="utf-8"?>
<ds:datastoreItem xmlns:ds="http://schemas.openxmlformats.org/officeDocument/2006/customXml" ds:itemID="{08EADBDD-4D32-42D8-BD91-D4ED28F625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</cp:revision>
  <dcterms:created xsi:type="dcterms:W3CDTF">2022-01-10T19:07:24Z</dcterms:created>
  <dcterms:modified xsi:type="dcterms:W3CDTF">2022-01-10T19:07:27Z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0x010100BF9052DBE9B2ED4AAE984E66BB78C500</vt:lpwstr>
  </property>
</Properties>
</file>