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19202400"/>
  <p:notesSz cx="6858000" cy="9144000"/>
  <p:defaultTextStyle>
    <a:defPPr>
      <a:defRPr lang="nl-NL"/>
    </a:defPPr>
    <a:lvl1pPr marL="0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30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56" autoAdjust="0"/>
  </p:normalViewPr>
  <p:slideViewPr>
    <p:cSldViewPr snapToGrid="0">
      <p:cViewPr>
        <p:scale>
          <a:sx n="125" d="100"/>
          <a:sy n="125" d="100"/>
        </p:scale>
        <p:origin x="-624" y="-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42616"/>
            <a:ext cx="10881360" cy="668528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085706"/>
            <a:ext cx="9601200" cy="4636134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789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38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22350"/>
            <a:ext cx="2760345" cy="16273146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22350"/>
            <a:ext cx="8121015" cy="16273146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61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75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787270"/>
            <a:ext cx="11041380" cy="798766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850500"/>
            <a:ext cx="11041380" cy="420052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4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111750"/>
            <a:ext cx="5440680" cy="1218374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111750"/>
            <a:ext cx="5440680" cy="1218374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12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22354"/>
            <a:ext cx="11041380" cy="3711576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707256"/>
            <a:ext cx="5415676" cy="230695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014210"/>
            <a:ext cx="5415676" cy="1031684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707256"/>
            <a:ext cx="5442347" cy="230695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014210"/>
            <a:ext cx="5442347" cy="1031684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386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0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06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80160"/>
            <a:ext cx="4128849" cy="44805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764794"/>
            <a:ext cx="6480810" cy="13646150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60720"/>
            <a:ext cx="4128849" cy="1067244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226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80160"/>
            <a:ext cx="4128849" cy="44805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764794"/>
            <a:ext cx="6480810" cy="13646150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60720"/>
            <a:ext cx="4128849" cy="1067244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92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22354"/>
            <a:ext cx="1104138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111750"/>
            <a:ext cx="1104138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7797784"/>
            <a:ext cx="28803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5DAB-8619-42D4-9544-E167922E0896}" type="datetimeFigureOut">
              <a:rPr lang="nl-NL" smtClean="0"/>
              <a:t>8-10-2015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7797784"/>
            <a:ext cx="43205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7797784"/>
            <a:ext cx="28803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835C-DF25-482E-A792-36A3B6E40D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9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raaiende pijl 63"/>
          <p:cNvSpPr/>
          <p:nvPr/>
        </p:nvSpPr>
        <p:spPr>
          <a:xfrm>
            <a:off x="1609458" y="459441"/>
            <a:ext cx="9057203" cy="9204562"/>
          </a:xfrm>
          <a:prstGeom prst="circularArrow">
            <a:avLst>
              <a:gd name="adj1" fmla="val 10015"/>
              <a:gd name="adj2" fmla="val 1142319"/>
              <a:gd name="adj3" fmla="val 20578054"/>
              <a:gd name="adj4" fmla="val 10800000"/>
              <a:gd name="adj5" fmla="val 1111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5" name="Draaiende pijl 64"/>
          <p:cNvSpPr/>
          <p:nvPr/>
        </p:nvSpPr>
        <p:spPr>
          <a:xfrm rot="10800000">
            <a:off x="1573176" y="579537"/>
            <a:ext cx="9151131" cy="9300018"/>
          </a:xfrm>
          <a:prstGeom prst="circularArrow">
            <a:avLst>
              <a:gd name="adj1" fmla="val 10015"/>
              <a:gd name="adj2" fmla="val 1142319"/>
              <a:gd name="adj3" fmla="val 20578054"/>
              <a:gd name="adj4" fmla="val 10800000"/>
              <a:gd name="adj5" fmla="val 1148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Gelijkbenige driehoek 5"/>
          <p:cNvSpPr/>
          <p:nvPr/>
        </p:nvSpPr>
        <p:spPr>
          <a:xfrm>
            <a:off x="4726305" y="522162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Privacy</a:t>
            </a:r>
            <a:endParaRPr lang="en-US" sz="1800" b="1" dirty="0"/>
          </a:p>
        </p:txBody>
      </p:sp>
      <p:sp>
        <p:nvSpPr>
          <p:cNvPr id="7" name="Tekstvak 6"/>
          <p:cNvSpPr txBox="1"/>
          <p:nvPr/>
        </p:nvSpPr>
        <p:spPr>
          <a:xfrm rot="3600000">
            <a:off x="5898645" y="1701476"/>
            <a:ext cx="1597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secrecy</a:t>
            </a:r>
            <a:endParaRPr lang="en-US" sz="1800" dirty="0"/>
          </a:p>
        </p:txBody>
      </p:sp>
      <p:sp>
        <p:nvSpPr>
          <p:cNvPr id="8" name="Tekstvak 7"/>
          <p:cNvSpPr txBox="1"/>
          <p:nvPr/>
        </p:nvSpPr>
        <p:spPr>
          <a:xfrm rot="18000000">
            <a:off x="4828621" y="1700473"/>
            <a:ext cx="1598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control</a:t>
            </a:r>
            <a:endParaRPr lang="en-US" sz="1800" dirty="0"/>
          </a:p>
        </p:txBody>
      </p:sp>
      <p:sp>
        <p:nvSpPr>
          <p:cNvPr id="9" name="Tekstvak 8"/>
          <p:cNvSpPr txBox="1"/>
          <p:nvPr/>
        </p:nvSpPr>
        <p:spPr>
          <a:xfrm>
            <a:off x="5308197" y="2612404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trust</a:t>
            </a:r>
            <a:endParaRPr lang="en-US" sz="1800" dirty="0"/>
          </a:p>
        </p:txBody>
      </p:sp>
      <p:sp>
        <p:nvSpPr>
          <p:cNvPr id="10" name="Gelijkbenige driehoek 9"/>
          <p:cNvSpPr/>
          <p:nvPr/>
        </p:nvSpPr>
        <p:spPr>
          <a:xfrm rot="10800000">
            <a:off x="4726305" y="3133282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kstvak 10"/>
          <p:cNvSpPr txBox="1"/>
          <p:nvPr/>
        </p:nvSpPr>
        <p:spPr>
          <a:xfrm rot="3600000">
            <a:off x="4733032" y="4160908"/>
            <a:ext cx="1888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in-depth defense</a:t>
            </a:r>
            <a:endParaRPr lang="en-US" sz="1800" dirty="0"/>
          </a:p>
        </p:txBody>
      </p:sp>
      <p:sp>
        <p:nvSpPr>
          <p:cNvPr id="12" name="Tekstvak 11"/>
          <p:cNvSpPr txBox="1"/>
          <p:nvPr/>
        </p:nvSpPr>
        <p:spPr>
          <a:xfrm rot="18000000">
            <a:off x="5661721" y="4112235"/>
            <a:ext cx="20132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security by design</a:t>
            </a:r>
            <a:endParaRPr lang="en-US" sz="1800" dirty="0"/>
          </a:p>
        </p:txBody>
      </p:sp>
      <p:sp>
        <p:nvSpPr>
          <p:cNvPr id="13" name="Tekstvak 12"/>
          <p:cNvSpPr txBox="1"/>
          <p:nvPr/>
        </p:nvSpPr>
        <p:spPr>
          <a:xfrm>
            <a:off x="5045824" y="3162939"/>
            <a:ext cx="2303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compartmentalization</a:t>
            </a:r>
          </a:p>
        </p:txBody>
      </p:sp>
      <p:sp>
        <p:nvSpPr>
          <p:cNvPr id="14" name="Gelijkbenige driehoek 13"/>
          <p:cNvSpPr/>
          <p:nvPr/>
        </p:nvSpPr>
        <p:spPr>
          <a:xfrm>
            <a:off x="3186778" y="3222715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Triage</a:t>
            </a:r>
            <a:endParaRPr lang="en-US" sz="1800" b="1" dirty="0"/>
          </a:p>
        </p:txBody>
      </p:sp>
      <p:sp>
        <p:nvSpPr>
          <p:cNvPr id="15" name="Tekstvak 14"/>
          <p:cNvSpPr txBox="1"/>
          <p:nvPr/>
        </p:nvSpPr>
        <p:spPr>
          <a:xfrm rot="3600000">
            <a:off x="4359118" y="4402029"/>
            <a:ext cx="1597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integrity</a:t>
            </a:r>
            <a:endParaRPr lang="en-US" sz="1800" dirty="0"/>
          </a:p>
        </p:txBody>
      </p:sp>
      <p:sp>
        <p:nvSpPr>
          <p:cNvPr id="16" name="Tekstvak 15"/>
          <p:cNvSpPr txBox="1"/>
          <p:nvPr/>
        </p:nvSpPr>
        <p:spPr>
          <a:xfrm rot="18000000">
            <a:off x="3289094" y="4401026"/>
            <a:ext cx="1598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availability</a:t>
            </a:r>
            <a:endParaRPr lang="en-US" sz="1800" dirty="0"/>
          </a:p>
        </p:txBody>
      </p:sp>
      <p:sp>
        <p:nvSpPr>
          <p:cNvPr id="17" name="Tekstvak 16"/>
          <p:cNvSpPr txBox="1"/>
          <p:nvPr/>
        </p:nvSpPr>
        <p:spPr>
          <a:xfrm>
            <a:off x="3768670" y="5312957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confidentiality</a:t>
            </a:r>
            <a:endParaRPr lang="en-US" sz="1800" dirty="0"/>
          </a:p>
        </p:txBody>
      </p:sp>
      <p:sp>
        <p:nvSpPr>
          <p:cNvPr id="18" name="Gelijkbenige driehoek 17"/>
          <p:cNvSpPr/>
          <p:nvPr/>
        </p:nvSpPr>
        <p:spPr>
          <a:xfrm>
            <a:off x="6276039" y="3225999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Incidents</a:t>
            </a:r>
            <a:endParaRPr lang="en-US" sz="1800" b="1" dirty="0"/>
          </a:p>
        </p:txBody>
      </p:sp>
      <p:sp>
        <p:nvSpPr>
          <p:cNvPr id="19" name="Tekstvak 18"/>
          <p:cNvSpPr txBox="1"/>
          <p:nvPr/>
        </p:nvSpPr>
        <p:spPr>
          <a:xfrm rot="3600000">
            <a:off x="7448379" y="4405313"/>
            <a:ext cx="1597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detection</a:t>
            </a:r>
            <a:endParaRPr lang="en-US" sz="1800" dirty="0"/>
          </a:p>
        </p:txBody>
      </p:sp>
      <p:sp>
        <p:nvSpPr>
          <p:cNvPr id="20" name="Tekstvak 19"/>
          <p:cNvSpPr txBox="1"/>
          <p:nvPr/>
        </p:nvSpPr>
        <p:spPr>
          <a:xfrm rot="18000000">
            <a:off x="6378355" y="4404310"/>
            <a:ext cx="1598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response</a:t>
            </a:r>
            <a:endParaRPr lang="en-US" sz="1800" dirty="0"/>
          </a:p>
        </p:txBody>
      </p:sp>
      <p:sp>
        <p:nvSpPr>
          <p:cNvPr id="21" name="Tekstvak 20"/>
          <p:cNvSpPr txBox="1"/>
          <p:nvPr/>
        </p:nvSpPr>
        <p:spPr>
          <a:xfrm>
            <a:off x="6857931" y="5305355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intelligence</a:t>
            </a:r>
            <a:endParaRPr lang="en-US" sz="1800" dirty="0"/>
          </a:p>
        </p:txBody>
      </p:sp>
      <p:sp>
        <p:nvSpPr>
          <p:cNvPr id="22" name="Gelijkbenige driehoek 21"/>
          <p:cNvSpPr/>
          <p:nvPr/>
        </p:nvSpPr>
        <p:spPr>
          <a:xfrm rot="10800000">
            <a:off x="6276039" y="5817332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1800" b="1" dirty="0"/>
          </a:p>
        </p:txBody>
      </p:sp>
      <p:sp>
        <p:nvSpPr>
          <p:cNvPr id="23" name="Tekstvak 22"/>
          <p:cNvSpPr txBox="1"/>
          <p:nvPr/>
        </p:nvSpPr>
        <p:spPr>
          <a:xfrm rot="3600000">
            <a:off x="6379875" y="6746156"/>
            <a:ext cx="1601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purpose</a:t>
            </a:r>
            <a:endParaRPr lang="en-US" sz="1800" dirty="0"/>
          </a:p>
        </p:txBody>
      </p:sp>
      <p:sp>
        <p:nvSpPr>
          <p:cNvPr id="24" name="Tekstvak 23"/>
          <p:cNvSpPr txBox="1"/>
          <p:nvPr/>
        </p:nvSpPr>
        <p:spPr>
          <a:xfrm rot="18000000">
            <a:off x="7444815" y="6746970"/>
            <a:ext cx="15976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consent</a:t>
            </a:r>
            <a:endParaRPr lang="en-US" sz="1800" dirty="0"/>
          </a:p>
        </p:txBody>
      </p:sp>
      <p:sp>
        <p:nvSpPr>
          <p:cNvPr id="25" name="Tekstvak 24"/>
          <p:cNvSpPr txBox="1"/>
          <p:nvPr/>
        </p:nvSpPr>
        <p:spPr>
          <a:xfrm>
            <a:off x="6857931" y="5861033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ownership</a:t>
            </a:r>
            <a:endParaRPr lang="en-US" sz="1800" dirty="0"/>
          </a:p>
        </p:txBody>
      </p:sp>
      <p:sp>
        <p:nvSpPr>
          <p:cNvPr id="26" name="Gelijkbenige driehoek 25"/>
          <p:cNvSpPr/>
          <p:nvPr/>
        </p:nvSpPr>
        <p:spPr>
          <a:xfrm rot="10800000">
            <a:off x="3208238" y="5817332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7" name="Tekstvak 26"/>
          <p:cNvSpPr txBox="1"/>
          <p:nvPr/>
        </p:nvSpPr>
        <p:spPr>
          <a:xfrm rot="3600000">
            <a:off x="3312074" y="6746156"/>
            <a:ext cx="16012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policies</a:t>
            </a:r>
            <a:endParaRPr lang="en-US" sz="1800" dirty="0"/>
          </a:p>
        </p:txBody>
      </p:sp>
      <p:sp>
        <p:nvSpPr>
          <p:cNvPr id="28" name="Tekstvak 27"/>
          <p:cNvSpPr txBox="1"/>
          <p:nvPr/>
        </p:nvSpPr>
        <p:spPr>
          <a:xfrm rot="18000000">
            <a:off x="4377014" y="6746970"/>
            <a:ext cx="15976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legislation</a:t>
            </a:r>
            <a:endParaRPr lang="en-US" sz="1800" dirty="0"/>
          </a:p>
        </p:txBody>
      </p:sp>
      <p:sp>
        <p:nvSpPr>
          <p:cNvPr id="29" name="Tekstvak 28"/>
          <p:cNvSpPr txBox="1"/>
          <p:nvPr/>
        </p:nvSpPr>
        <p:spPr>
          <a:xfrm>
            <a:off x="3790130" y="5861033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procedures</a:t>
            </a:r>
            <a:endParaRPr lang="en-US" sz="1800" dirty="0"/>
          </a:p>
        </p:txBody>
      </p:sp>
      <p:sp>
        <p:nvSpPr>
          <p:cNvPr id="30" name="Gelijkbenige driehoek 29"/>
          <p:cNvSpPr/>
          <p:nvPr/>
        </p:nvSpPr>
        <p:spPr>
          <a:xfrm>
            <a:off x="4736512" y="5947505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Scope</a:t>
            </a:r>
            <a:endParaRPr lang="en-US" sz="1800" b="1" dirty="0"/>
          </a:p>
        </p:txBody>
      </p:sp>
      <p:sp>
        <p:nvSpPr>
          <p:cNvPr id="31" name="Tekstvak 30"/>
          <p:cNvSpPr txBox="1"/>
          <p:nvPr/>
        </p:nvSpPr>
        <p:spPr>
          <a:xfrm rot="3600000">
            <a:off x="5908852" y="7126819"/>
            <a:ext cx="1597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process</a:t>
            </a:r>
            <a:endParaRPr lang="en-US" sz="1800" dirty="0"/>
          </a:p>
        </p:txBody>
      </p:sp>
      <p:sp>
        <p:nvSpPr>
          <p:cNvPr id="32" name="Tekstvak 31"/>
          <p:cNvSpPr txBox="1"/>
          <p:nvPr/>
        </p:nvSpPr>
        <p:spPr>
          <a:xfrm rot="18000000">
            <a:off x="4838828" y="7125816"/>
            <a:ext cx="1598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people</a:t>
            </a:r>
            <a:endParaRPr lang="en-US" sz="1800" dirty="0"/>
          </a:p>
        </p:txBody>
      </p:sp>
      <p:sp>
        <p:nvSpPr>
          <p:cNvPr id="33" name="Tekstvak 32"/>
          <p:cNvSpPr txBox="1"/>
          <p:nvPr/>
        </p:nvSpPr>
        <p:spPr>
          <a:xfrm>
            <a:off x="5318404" y="8041375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technology</a:t>
            </a:r>
            <a:endParaRPr lang="en-US" sz="1800" dirty="0"/>
          </a:p>
        </p:txBody>
      </p:sp>
      <p:sp>
        <p:nvSpPr>
          <p:cNvPr id="34" name="Gelijkbenige driehoek 33"/>
          <p:cNvSpPr/>
          <p:nvPr/>
        </p:nvSpPr>
        <p:spPr>
          <a:xfrm>
            <a:off x="7801904" y="5946340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Risk</a:t>
            </a:r>
            <a:endParaRPr lang="en-US" sz="1800" b="1" dirty="0"/>
          </a:p>
        </p:txBody>
      </p:sp>
      <p:sp>
        <p:nvSpPr>
          <p:cNvPr id="35" name="Tekstvak 34"/>
          <p:cNvSpPr txBox="1"/>
          <p:nvPr/>
        </p:nvSpPr>
        <p:spPr>
          <a:xfrm rot="3600000">
            <a:off x="8974244" y="7125654"/>
            <a:ext cx="1597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identify</a:t>
            </a:r>
            <a:endParaRPr lang="en-US" sz="1800" dirty="0"/>
          </a:p>
        </p:txBody>
      </p:sp>
      <p:sp>
        <p:nvSpPr>
          <p:cNvPr id="36" name="Tekstvak 35"/>
          <p:cNvSpPr txBox="1"/>
          <p:nvPr/>
        </p:nvSpPr>
        <p:spPr>
          <a:xfrm rot="18000000">
            <a:off x="7904220" y="7124651"/>
            <a:ext cx="1598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assess</a:t>
            </a:r>
            <a:endParaRPr lang="en-US" sz="1800" dirty="0"/>
          </a:p>
        </p:txBody>
      </p:sp>
      <p:sp>
        <p:nvSpPr>
          <p:cNvPr id="37" name="Tekstvak 36"/>
          <p:cNvSpPr txBox="1"/>
          <p:nvPr/>
        </p:nvSpPr>
        <p:spPr>
          <a:xfrm>
            <a:off x="8383796" y="8038396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manage</a:t>
            </a:r>
            <a:endParaRPr lang="en-US" sz="1800" dirty="0"/>
          </a:p>
        </p:txBody>
      </p:sp>
      <p:sp>
        <p:nvSpPr>
          <p:cNvPr id="38" name="Gelijkbenige driehoek 37"/>
          <p:cNvSpPr/>
          <p:nvPr/>
        </p:nvSpPr>
        <p:spPr>
          <a:xfrm>
            <a:off x="1671120" y="5938734"/>
            <a:ext cx="2868930" cy="2473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Level</a:t>
            </a:r>
            <a:endParaRPr lang="en-US" sz="1800" b="1" dirty="0"/>
          </a:p>
        </p:txBody>
      </p:sp>
      <p:sp>
        <p:nvSpPr>
          <p:cNvPr id="39" name="Tekstvak 38"/>
          <p:cNvSpPr txBox="1"/>
          <p:nvPr/>
        </p:nvSpPr>
        <p:spPr>
          <a:xfrm rot="3600000">
            <a:off x="2843460" y="7118048"/>
            <a:ext cx="1597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strategic</a:t>
            </a:r>
            <a:endParaRPr lang="en-US" sz="1800" dirty="0"/>
          </a:p>
        </p:txBody>
      </p:sp>
      <p:sp>
        <p:nvSpPr>
          <p:cNvPr id="40" name="Tekstvak 39"/>
          <p:cNvSpPr txBox="1"/>
          <p:nvPr/>
        </p:nvSpPr>
        <p:spPr>
          <a:xfrm rot="18000000">
            <a:off x="1773436" y="7117045"/>
            <a:ext cx="1598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tactical</a:t>
            </a:r>
            <a:endParaRPr lang="en-US" sz="1800" dirty="0"/>
          </a:p>
        </p:txBody>
      </p:sp>
      <p:sp>
        <p:nvSpPr>
          <p:cNvPr id="41" name="Tekstvak 40"/>
          <p:cNvSpPr txBox="1"/>
          <p:nvPr/>
        </p:nvSpPr>
        <p:spPr>
          <a:xfrm>
            <a:off x="2253012" y="8026254"/>
            <a:ext cx="17051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operational</a:t>
            </a:r>
            <a:endParaRPr lang="en-US" sz="1800" dirty="0"/>
          </a:p>
        </p:txBody>
      </p:sp>
      <p:sp>
        <p:nvSpPr>
          <p:cNvPr id="42" name="Rechthoek 41"/>
          <p:cNvSpPr/>
          <p:nvPr/>
        </p:nvSpPr>
        <p:spPr>
          <a:xfrm>
            <a:off x="1669252" y="8913755"/>
            <a:ext cx="4429643" cy="439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Always people’s safety first</a:t>
            </a:r>
            <a:endParaRPr lang="en-US" sz="1800" b="1" dirty="0"/>
          </a:p>
        </p:txBody>
      </p:sp>
      <p:sp>
        <p:nvSpPr>
          <p:cNvPr id="44" name="Rechthoek 43"/>
          <p:cNvSpPr/>
          <p:nvPr/>
        </p:nvSpPr>
        <p:spPr>
          <a:xfrm>
            <a:off x="6241191" y="8913754"/>
            <a:ext cx="4429643" cy="446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</a:t>
            </a:r>
            <a:r>
              <a:rPr lang="en-US" sz="1800" b="1" dirty="0" smtClean="0"/>
              <a:t>rotect society </a:t>
            </a:r>
            <a:r>
              <a:rPr lang="en-US" sz="1800" b="1" dirty="0" smtClean="0"/>
              <a:t>and </a:t>
            </a:r>
            <a:r>
              <a:rPr lang="en-US" sz="1800" b="1" dirty="0" smtClean="0"/>
              <a:t>its infrastructure</a:t>
            </a:r>
            <a:endParaRPr lang="en-US" sz="1800" b="1" dirty="0"/>
          </a:p>
        </p:txBody>
      </p:sp>
      <p:sp>
        <p:nvSpPr>
          <p:cNvPr id="45" name="Rechthoek 44"/>
          <p:cNvSpPr/>
          <p:nvPr/>
        </p:nvSpPr>
        <p:spPr>
          <a:xfrm>
            <a:off x="1669252" y="9353550"/>
            <a:ext cx="4429643" cy="450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Management support </a:t>
            </a:r>
            <a:r>
              <a:rPr lang="en-US" sz="1800" b="1" dirty="0" smtClean="0"/>
              <a:t>is </a:t>
            </a:r>
            <a:r>
              <a:rPr lang="en-US" sz="1800" b="1" dirty="0" smtClean="0"/>
              <a:t>e</a:t>
            </a:r>
            <a:r>
              <a:rPr lang="en-US" sz="1800" b="1" dirty="0" smtClean="0"/>
              <a:t>ssential</a:t>
            </a:r>
            <a:endParaRPr lang="en-US" sz="1800" b="1" dirty="0"/>
          </a:p>
        </p:txBody>
      </p:sp>
      <p:sp>
        <p:nvSpPr>
          <p:cNvPr id="46" name="Rechthoek 45"/>
          <p:cNvSpPr/>
          <p:nvPr/>
        </p:nvSpPr>
        <p:spPr>
          <a:xfrm>
            <a:off x="1669252" y="9790884"/>
            <a:ext cx="4429643" cy="458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Everyone </a:t>
            </a:r>
            <a:r>
              <a:rPr lang="en-US" sz="1800" b="1" dirty="0" smtClean="0"/>
              <a:t>is </a:t>
            </a:r>
            <a:r>
              <a:rPr lang="en-US" sz="1800" b="1" dirty="0" smtClean="0"/>
              <a:t>responsible</a:t>
            </a:r>
            <a:endParaRPr lang="en-US" sz="1800" b="1" dirty="0"/>
          </a:p>
        </p:txBody>
      </p:sp>
      <p:sp>
        <p:nvSpPr>
          <p:cNvPr id="47" name="Rechthoek 46"/>
          <p:cNvSpPr/>
          <p:nvPr/>
        </p:nvSpPr>
        <p:spPr>
          <a:xfrm>
            <a:off x="1669252" y="10241308"/>
            <a:ext cx="4429643" cy="45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Awareness </a:t>
            </a:r>
            <a:r>
              <a:rPr lang="en-US" sz="1800" b="1" dirty="0" smtClean="0"/>
              <a:t>is </a:t>
            </a:r>
            <a:r>
              <a:rPr lang="en-US" sz="1800" b="1" dirty="0" smtClean="0"/>
              <a:t>essential</a:t>
            </a:r>
            <a:endParaRPr lang="en-US" sz="1800" b="1" dirty="0"/>
          </a:p>
        </p:txBody>
      </p:sp>
      <p:sp>
        <p:nvSpPr>
          <p:cNvPr id="48" name="Rechthoek 47"/>
          <p:cNvSpPr/>
          <p:nvPr/>
        </p:nvSpPr>
        <p:spPr>
          <a:xfrm>
            <a:off x="1669252" y="10687650"/>
            <a:ext cx="4430576" cy="44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Policy </a:t>
            </a:r>
            <a:r>
              <a:rPr lang="en-US" sz="1800" b="1" dirty="0" smtClean="0"/>
              <a:t>is </a:t>
            </a:r>
            <a:r>
              <a:rPr lang="en-US" sz="1800" b="1" dirty="0" smtClean="0"/>
              <a:t>e</a:t>
            </a:r>
            <a:r>
              <a:rPr lang="en-US" sz="1800" b="1" dirty="0" smtClean="0"/>
              <a:t>ssential</a:t>
            </a:r>
            <a:endParaRPr lang="en-US" sz="1800" b="1" dirty="0"/>
          </a:p>
        </p:txBody>
      </p:sp>
      <p:sp>
        <p:nvSpPr>
          <p:cNvPr id="49" name="Rechthoek 48"/>
          <p:cNvSpPr/>
          <p:nvPr/>
        </p:nvSpPr>
        <p:spPr>
          <a:xfrm>
            <a:off x="6241191" y="9354474"/>
            <a:ext cx="4429643" cy="44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Be honorable </a:t>
            </a:r>
            <a:r>
              <a:rPr lang="en-US" sz="1800" b="1" dirty="0" smtClean="0"/>
              <a:t>and </a:t>
            </a:r>
            <a:r>
              <a:rPr lang="en-US" sz="1800" b="1" dirty="0" smtClean="0"/>
              <a:t>justly</a:t>
            </a:r>
            <a:endParaRPr lang="en-US" sz="1800" b="1" dirty="0"/>
          </a:p>
        </p:txBody>
      </p:sp>
      <p:sp>
        <p:nvSpPr>
          <p:cNvPr id="50" name="Rechthoek 49"/>
          <p:cNvSpPr/>
          <p:nvPr/>
        </p:nvSpPr>
        <p:spPr>
          <a:xfrm>
            <a:off x="6241191" y="9802640"/>
            <a:ext cx="4429643" cy="44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Act responsible </a:t>
            </a:r>
            <a:r>
              <a:rPr lang="en-US" sz="1800" b="1" dirty="0" smtClean="0"/>
              <a:t>and </a:t>
            </a:r>
            <a:r>
              <a:rPr lang="en-US" sz="1800" b="1" dirty="0" smtClean="0"/>
              <a:t>legally</a:t>
            </a:r>
            <a:endParaRPr lang="en-US" sz="1800" b="1" dirty="0"/>
          </a:p>
        </p:txBody>
      </p:sp>
      <p:sp>
        <p:nvSpPr>
          <p:cNvPr id="51" name="Rechthoek 50"/>
          <p:cNvSpPr/>
          <p:nvPr/>
        </p:nvSpPr>
        <p:spPr>
          <a:xfrm>
            <a:off x="6241191" y="10242550"/>
            <a:ext cx="4429643" cy="45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Provide competent service</a:t>
            </a:r>
            <a:endParaRPr lang="en-US" sz="1800" b="1" dirty="0"/>
          </a:p>
        </p:txBody>
      </p:sp>
      <p:sp>
        <p:nvSpPr>
          <p:cNvPr id="52" name="Rechthoek 51"/>
          <p:cNvSpPr/>
          <p:nvPr/>
        </p:nvSpPr>
        <p:spPr>
          <a:xfrm>
            <a:off x="6241191" y="10687559"/>
            <a:ext cx="4429643" cy="44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Advance </a:t>
            </a:r>
            <a:r>
              <a:rPr lang="en-US" sz="1800" b="1" dirty="0" smtClean="0"/>
              <a:t>the </a:t>
            </a:r>
            <a:r>
              <a:rPr lang="en-US" sz="1800" b="1" dirty="0" smtClean="0"/>
              <a:t>profession</a:t>
            </a:r>
            <a:endParaRPr lang="en-US" sz="1800" b="1" dirty="0"/>
          </a:p>
        </p:txBody>
      </p:sp>
      <p:sp>
        <p:nvSpPr>
          <p:cNvPr id="54" name="Tekstvak 53"/>
          <p:cNvSpPr txBox="1"/>
          <p:nvPr/>
        </p:nvSpPr>
        <p:spPr>
          <a:xfrm>
            <a:off x="9944832" y="8549531"/>
            <a:ext cx="73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Ethics</a:t>
            </a:r>
            <a:endParaRPr lang="en-US" sz="1800" b="1" dirty="0"/>
          </a:p>
        </p:txBody>
      </p:sp>
      <p:sp>
        <p:nvSpPr>
          <p:cNvPr id="55" name="Tekstvak 54"/>
          <p:cNvSpPr txBox="1"/>
          <p:nvPr/>
        </p:nvSpPr>
        <p:spPr>
          <a:xfrm>
            <a:off x="1646339" y="8538830"/>
            <a:ext cx="185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Rules for Success</a:t>
            </a:r>
            <a:endParaRPr lang="en-US" sz="1800" b="1" dirty="0"/>
          </a:p>
        </p:txBody>
      </p:sp>
      <p:sp>
        <p:nvSpPr>
          <p:cNvPr id="56" name="Tekstvak 55"/>
          <p:cNvSpPr txBox="1"/>
          <p:nvPr/>
        </p:nvSpPr>
        <p:spPr>
          <a:xfrm>
            <a:off x="7050345" y="6254548"/>
            <a:ext cx="132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Information</a:t>
            </a:r>
            <a:endParaRPr lang="en-US" sz="1800" b="1" dirty="0"/>
          </a:p>
        </p:txBody>
      </p:sp>
      <p:sp>
        <p:nvSpPr>
          <p:cNvPr id="57" name="Tekstvak 56"/>
          <p:cNvSpPr txBox="1"/>
          <p:nvPr/>
        </p:nvSpPr>
        <p:spPr>
          <a:xfrm>
            <a:off x="3927589" y="6254548"/>
            <a:ext cx="14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Organization</a:t>
            </a:r>
            <a:endParaRPr lang="en-US" sz="1800" b="1" dirty="0"/>
          </a:p>
        </p:txBody>
      </p:sp>
      <p:sp>
        <p:nvSpPr>
          <p:cNvPr id="58" name="Tekstvak 57"/>
          <p:cNvSpPr txBox="1"/>
          <p:nvPr/>
        </p:nvSpPr>
        <p:spPr>
          <a:xfrm>
            <a:off x="5626239" y="3525617"/>
            <a:ext cx="107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Solutions</a:t>
            </a:r>
            <a:endParaRPr lang="en-US" sz="1800" b="1" dirty="0"/>
          </a:p>
        </p:txBody>
      </p:sp>
      <p:sp>
        <p:nvSpPr>
          <p:cNvPr id="60" name="Tekstvak 59"/>
          <p:cNvSpPr txBox="1"/>
          <p:nvPr/>
        </p:nvSpPr>
        <p:spPr>
          <a:xfrm>
            <a:off x="8443488" y="11515964"/>
            <a:ext cx="11079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© Joram Teusink</a:t>
            </a:r>
          </a:p>
          <a:p>
            <a:pPr algn="ctr"/>
            <a:r>
              <a:rPr lang="en-US" sz="1050" dirty="0" smtClean="0"/>
              <a:t>www.teusink.eu</a:t>
            </a:r>
            <a:endParaRPr lang="en-US" sz="1050" dirty="0"/>
          </a:p>
        </p:txBody>
      </p:sp>
      <p:pic>
        <p:nvPicPr>
          <p:cNvPr id="61" name="Picture 4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179" y="11541825"/>
            <a:ext cx="1032655" cy="3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kstvak 65"/>
          <p:cNvSpPr txBox="1"/>
          <p:nvPr/>
        </p:nvSpPr>
        <p:spPr>
          <a:xfrm rot="18775811">
            <a:off x="3132178" y="2258988"/>
            <a:ext cx="10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Security</a:t>
            </a:r>
            <a:endParaRPr lang="en-US" sz="1800" b="1" dirty="0"/>
          </a:p>
        </p:txBody>
      </p:sp>
      <p:sp>
        <p:nvSpPr>
          <p:cNvPr id="67" name="Tekstvak 66"/>
          <p:cNvSpPr txBox="1"/>
          <p:nvPr/>
        </p:nvSpPr>
        <p:spPr>
          <a:xfrm rot="2110082">
            <a:off x="7820966" y="1863538"/>
            <a:ext cx="74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Cycle</a:t>
            </a:r>
            <a:endParaRPr lang="en-US" sz="1800" b="1" dirty="0"/>
          </a:p>
        </p:txBody>
      </p:sp>
      <p:sp>
        <p:nvSpPr>
          <p:cNvPr id="68" name="Tekstvak 67"/>
          <p:cNvSpPr txBox="1"/>
          <p:nvPr/>
        </p:nvSpPr>
        <p:spPr>
          <a:xfrm rot="3048018">
            <a:off x="8135651" y="2552049"/>
            <a:ext cx="146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Management</a:t>
            </a:r>
            <a:endParaRPr lang="en-US" sz="1800" b="1" dirty="0"/>
          </a:p>
        </p:txBody>
      </p:sp>
      <p:sp>
        <p:nvSpPr>
          <p:cNvPr id="69" name="Tekstvak 68"/>
          <p:cNvSpPr txBox="1"/>
          <p:nvPr/>
        </p:nvSpPr>
        <p:spPr>
          <a:xfrm rot="19502469">
            <a:off x="3876815" y="1742329"/>
            <a:ext cx="77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Life</a:t>
            </a:r>
            <a:endParaRPr lang="en-US" sz="1800" b="1" dirty="0"/>
          </a:p>
        </p:txBody>
      </p:sp>
      <p:sp>
        <p:nvSpPr>
          <p:cNvPr id="62" name="Rechthoek 61"/>
          <p:cNvSpPr/>
          <p:nvPr/>
        </p:nvSpPr>
        <p:spPr>
          <a:xfrm>
            <a:off x="1669252" y="10687559"/>
            <a:ext cx="420066" cy="44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5</a:t>
            </a:r>
            <a:endParaRPr lang="en-US" sz="1800" b="1" dirty="0"/>
          </a:p>
        </p:txBody>
      </p:sp>
      <p:sp>
        <p:nvSpPr>
          <p:cNvPr id="71" name="Rechthoek 70"/>
          <p:cNvSpPr/>
          <p:nvPr/>
        </p:nvSpPr>
        <p:spPr>
          <a:xfrm>
            <a:off x="1669252" y="9354052"/>
            <a:ext cx="420066" cy="43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2</a:t>
            </a:r>
            <a:endParaRPr lang="en-US" sz="1800" b="1" dirty="0"/>
          </a:p>
        </p:txBody>
      </p:sp>
      <p:sp>
        <p:nvSpPr>
          <p:cNvPr id="70" name="Rechthoek 69"/>
          <p:cNvSpPr/>
          <p:nvPr/>
        </p:nvSpPr>
        <p:spPr>
          <a:xfrm>
            <a:off x="1669252" y="9790709"/>
            <a:ext cx="420066" cy="455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3</a:t>
            </a:r>
            <a:endParaRPr lang="en-US" sz="1800" b="1" dirty="0"/>
          </a:p>
        </p:txBody>
      </p:sp>
      <p:sp>
        <p:nvSpPr>
          <p:cNvPr id="63" name="Rechthoek 62"/>
          <p:cNvSpPr/>
          <p:nvPr/>
        </p:nvSpPr>
        <p:spPr>
          <a:xfrm>
            <a:off x="1669252" y="10242474"/>
            <a:ext cx="420066" cy="44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4</a:t>
            </a:r>
            <a:endParaRPr lang="en-US" sz="1800" b="1" dirty="0"/>
          </a:p>
        </p:txBody>
      </p:sp>
      <p:sp>
        <p:nvSpPr>
          <p:cNvPr id="72" name="Rechthoek 71"/>
          <p:cNvSpPr/>
          <p:nvPr/>
        </p:nvSpPr>
        <p:spPr>
          <a:xfrm>
            <a:off x="1669252" y="8911817"/>
            <a:ext cx="420066" cy="442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</a:t>
            </a:r>
            <a:endParaRPr lang="en-US" sz="1800" b="1" dirty="0"/>
          </a:p>
        </p:txBody>
      </p:sp>
      <p:sp>
        <p:nvSpPr>
          <p:cNvPr id="73" name="Rechthoek 72"/>
          <p:cNvSpPr/>
          <p:nvPr/>
        </p:nvSpPr>
        <p:spPr>
          <a:xfrm>
            <a:off x="6241161" y="10687559"/>
            <a:ext cx="420066" cy="44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5</a:t>
            </a:r>
            <a:endParaRPr lang="en-US" sz="1800" b="1" dirty="0"/>
          </a:p>
        </p:txBody>
      </p:sp>
      <p:sp>
        <p:nvSpPr>
          <p:cNvPr id="74" name="Rechthoek 73"/>
          <p:cNvSpPr/>
          <p:nvPr/>
        </p:nvSpPr>
        <p:spPr>
          <a:xfrm>
            <a:off x="6241161" y="9797720"/>
            <a:ext cx="420066" cy="448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3</a:t>
            </a:r>
            <a:endParaRPr lang="en-US" sz="1800" b="1" dirty="0"/>
          </a:p>
        </p:txBody>
      </p:sp>
      <p:sp>
        <p:nvSpPr>
          <p:cNvPr id="75" name="Rechthoek 74"/>
          <p:cNvSpPr/>
          <p:nvPr/>
        </p:nvSpPr>
        <p:spPr>
          <a:xfrm>
            <a:off x="6241161" y="10242474"/>
            <a:ext cx="420066" cy="44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4</a:t>
            </a:r>
            <a:endParaRPr lang="en-US" sz="1800" b="1" dirty="0"/>
          </a:p>
        </p:txBody>
      </p:sp>
      <p:sp>
        <p:nvSpPr>
          <p:cNvPr id="77" name="Rechthoek 76"/>
          <p:cNvSpPr/>
          <p:nvPr/>
        </p:nvSpPr>
        <p:spPr>
          <a:xfrm>
            <a:off x="6241161" y="8912225"/>
            <a:ext cx="420066" cy="447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</a:t>
            </a:r>
            <a:endParaRPr lang="en-US" sz="1800" b="1" dirty="0"/>
          </a:p>
        </p:txBody>
      </p:sp>
      <p:sp>
        <p:nvSpPr>
          <p:cNvPr id="76" name="Rechthoek 75"/>
          <p:cNvSpPr/>
          <p:nvPr/>
        </p:nvSpPr>
        <p:spPr>
          <a:xfrm>
            <a:off x="6241161" y="9353550"/>
            <a:ext cx="420066" cy="44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2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41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97</Words>
  <Application>Microsoft Office PowerPoint</Application>
  <PresentationFormat>Aangepast</PresentationFormat>
  <Paragraphs>64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Joram Teusink</dc:creator>
  <cp:lastModifiedBy>Joram Teusink</cp:lastModifiedBy>
  <cp:revision>28</cp:revision>
  <dcterms:created xsi:type="dcterms:W3CDTF">2015-07-12T13:56:27Z</dcterms:created>
  <dcterms:modified xsi:type="dcterms:W3CDTF">2015-10-08T18:37:55Z</dcterms:modified>
</cp:coreProperties>
</file>