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768721-EF9C-4ACE-963B-605E9DFC276F}" v="11" dt="2020-03-25T15:32:22.300"/>
    <p1510:client id="{B3CB0E37-1FE1-4ED7-9DA6-EEB08566ABE4}" v="121" dt="2020-03-25T15:38:09.4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48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B14E-01A4-437F-9131-D5FA5BDBB904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4C9F-917A-4926-8904-EC270BC17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9592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B14E-01A4-437F-9131-D5FA5BDBB904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4C9F-917A-4926-8904-EC270BC17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1423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B14E-01A4-437F-9131-D5FA5BDBB904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4C9F-917A-4926-8904-EC270BC17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1644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B14E-01A4-437F-9131-D5FA5BDBB904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4C9F-917A-4926-8904-EC270BC17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6679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B14E-01A4-437F-9131-D5FA5BDBB904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4C9F-917A-4926-8904-EC270BC17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5114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B14E-01A4-437F-9131-D5FA5BDBB904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4C9F-917A-4926-8904-EC270BC17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210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B14E-01A4-437F-9131-D5FA5BDBB904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4C9F-917A-4926-8904-EC270BC17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024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B14E-01A4-437F-9131-D5FA5BDBB904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4C9F-917A-4926-8904-EC270BC17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2780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B14E-01A4-437F-9131-D5FA5BDBB904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4C9F-917A-4926-8904-EC270BC17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1642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B14E-01A4-437F-9131-D5FA5BDBB904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4C9F-917A-4926-8904-EC270BC17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5010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B14E-01A4-437F-9131-D5FA5BDBB904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4C9F-917A-4926-8904-EC270BC17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0921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4B14E-01A4-437F-9131-D5FA5BDBB904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04C9F-917A-4926-8904-EC270BC17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298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Conector reto 36"/>
          <p:cNvCxnSpPr/>
          <p:nvPr/>
        </p:nvCxnSpPr>
        <p:spPr>
          <a:xfrm flipV="1">
            <a:off x="7064945" y="2691692"/>
            <a:ext cx="2393711" cy="91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Fluxograma: Fita perfurada 4"/>
          <p:cNvSpPr/>
          <p:nvPr/>
        </p:nvSpPr>
        <p:spPr>
          <a:xfrm>
            <a:off x="4442907" y="0"/>
            <a:ext cx="2861534" cy="1323191"/>
          </a:xfrm>
          <a:prstGeom prst="flowChartPunchedTap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>
                <a:solidFill>
                  <a:schemeClr val="tx1"/>
                </a:solidFill>
              </a:rPr>
              <a:t>Contexto de Negócio</a:t>
            </a:r>
          </a:p>
        </p:txBody>
      </p:sp>
      <p:cxnSp>
        <p:nvCxnSpPr>
          <p:cNvPr id="7" name="Conector reto 6"/>
          <p:cNvCxnSpPr/>
          <p:nvPr/>
        </p:nvCxnSpPr>
        <p:spPr>
          <a:xfrm>
            <a:off x="2177357" y="2086994"/>
            <a:ext cx="8069" cy="11690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2194771" y="3234496"/>
            <a:ext cx="272301" cy="3318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 flipH="1">
            <a:off x="1892263" y="3223855"/>
            <a:ext cx="265426" cy="3234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Fluxograma: Conector 13"/>
          <p:cNvSpPr/>
          <p:nvPr/>
        </p:nvSpPr>
        <p:spPr>
          <a:xfrm>
            <a:off x="1892280" y="1514899"/>
            <a:ext cx="586292" cy="57553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647544" y="3604544"/>
            <a:ext cx="1075764" cy="38727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/>
              <a:t>Cliente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278767" y="2185106"/>
            <a:ext cx="1294115" cy="73105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Realizar compra</a:t>
            </a:r>
            <a:endParaRPr lang="pt-BR" dirty="0"/>
          </a:p>
        </p:txBody>
      </p:sp>
      <p:sp>
        <p:nvSpPr>
          <p:cNvPr id="28" name="Retângulo de cantos arredondados 27"/>
          <p:cNvSpPr/>
          <p:nvPr/>
        </p:nvSpPr>
        <p:spPr>
          <a:xfrm rot="10800000" flipV="1">
            <a:off x="4593514" y="2320967"/>
            <a:ext cx="2589904" cy="75975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err="1"/>
              <a:t>Iaia</a:t>
            </a:r>
            <a:r>
              <a:rPr lang="pt-BR"/>
              <a:t> Modas</a:t>
            </a:r>
          </a:p>
        </p:txBody>
      </p:sp>
      <p:cxnSp>
        <p:nvCxnSpPr>
          <p:cNvPr id="31" name="Conector reto 30"/>
          <p:cNvCxnSpPr/>
          <p:nvPr/>
        </p:nvCxnSpPr>
        <p:spPr>
          <a:xfrm flipV="1">
            <a:off x="2199803" y="2626056"/>
            <a:ext cx="2393711" cy="91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Retângulo 55"/>
          <p:cNvSpPr/>
          <p:nvPr/>
        </p:nvSpPr>
        <p:spPr>
          <a:xfrm>
            <a:off x="8419643" y="1372019"/>
            <a:ext cx="1344706" cy="50292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63" name="Fluxograma: Conector 62"/>
          <p:cNvSpPr/>
          <p:nvPr/>
        </p:nvSpPr>
        <p:spPr>
          <a:xfrm>
            <a:off x="5583890" y="3890902"/>
            <a:ext cx="605117" cy="592346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5" name="Conector reto 64"/>
          <p:cNvCxnSpPr>
            <a:stCxn id="63" idx="4"/>
          </p:cNvCxnSpPr>
          <p:nvPr/>
        </p:nvCxnSpPr>
        <p:spPr>
          <a:xfrm flipH="1">
            <a:off x="5886448" y="4483248"/>
            <a:ext cx="1" cy="10024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Conector reto 71"/>
          <p:cNvCxnSpPr/>
          <p:nvPr/>
        </p:nvCxnSpPr>
        <p:spPr>
          <a:xfrm>
            <a:off x="5873674" y="5450757"/>
            <a:ext cx="302559" cy="3630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Conector reto 73"/>
          <p:cNvCxnSpPr/>
          <p:nvPr/>
        </p:nvCxnSpPr>
        <p:spPr>
          <a:xfrm flipH="1">
            <a:off x="5583890" y="5465217"/>
            <a:ext cx="302558" cy="3630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Conector reto 75"/>
          <p:cNvCxnSpPr/>
          <p:nvPr/>
        </p:nvCxnSpPr>
        <p:spPr>
          <a:xfrm>
            <a:off x="5513293" y="4800600"/>
            <a:ext cx="82027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Conector reto 84"/>
          <p:cNvCxnSpPr/>
          <p:nvPr/>
        </p:nvCxnSpPr>
        <p:spPr>
          <a:xfrm>
            <a:off x="1776974" y="2470239"/>
            <a:ext cx="82262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Conector reto 94"/>
          <p:cNvCxnSpPr>
            <a:stCxn id="28" idx="2"/>
            <a:endCxn id="63" idx="0"/>
          </p:cNvCxnSpPr>
          <p:nvPr/>
        </p:nvCxnSpPr>
        <p:spPr>
          <a:xfrm flipH="1">
            <a:off x="5886449" y="3080724"/>
            <a:ext cx="2017" cy="8101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Retângulo 99"/>
          <p:cNvSpPr/>
          <p:nvPr/>
        </p:nvSpPr>
        <p:spPr>
          <a:xfrm>
            <a:off x="5140498" y="5877171"/>
            <a:ext cx="1471108" cy="4572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/>
              <a:t>Fornecedor</a:t>
            </a:r>
          </a:p>
        </p:txBody>
      </p:sp>
      <p:sp>
        <p:nvSpPr>
          <p:cNvPr id="101" name="Retângulo 100"/>
          <p:cNvSpPr/>
          <p:nvPr/>
        </p:nvSpPr>
        <p:spPr>
          <a:xfrm>
            <a:off x="4299134" y="4236234"/>
            <a:ext cx="1214159" cy="59176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Fornecer </a:t>
            </a:r>
            <a:r>
              <a:rPr lang="pt-BR" dirty="0" smtClean="0">
                <a:cs typeface="Calibri"/>
              </a:rPr>
              <a:t> </a:t>
            </a:r>
            <a:r>
              <a:rPr lang="pt-BR" dirty="0">
                <a:cs typeface="Calibri"/>
              </a:rPr>
              <a:t>produto</a:t>
            </a:r>
            <a:endParaRPr lang="pt-BR" dirty="0"/>
          </a:p>
        </p:txBody>
      </p:sp>
      <p:sp>
        <p:nvSpPr>
          <p:cNvPr id="104" name="Multiplicar 103"/>
          <p:cNvSpPr/>
          <p:nvPr/>
        </p:nvSpPr>
        <p:spPr>
          <a:xfrm>
            <a:off x="57823" y="2398372"/>
            <a:ext cx="218516" cy="222459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" name="Multiplicar 104"/>
          <p:cNvSpPr/>
          <p:nvPr/>
        </p:nvSpPr>
        <p:spPr>
          <a:xfrm>
            <a:off x="10251856" y="2580662"/>
            <a:ext cx="215153" cy="317352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Conector reto 31"/>
          <p:cNvCxnSpPr/>
          <p:nvPr/>
        </p:nvCxnSpPr>
        <p:spPr>
          <a:xfrm>
            <a:off x="9458656" y="2086994"/>
            <a:ext cx="8069" cy="11690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>
            <a:off x="9495120" y="3215446"/>
            <a:ext cx="272301" cy="3318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ector reto 33"/>
          <p:cNvCxnSpPr/>
          <p:nvPr/>
        </p:nvCxnSpPr>
        <p:spPr>
          <a:xfrm flipH="1">
            <a:off x="9173562" y="3223855"/>
            <a:ext cx="265426" cy="3234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Fluxograma: Conector 34"/>
          <p:cNvSpPr/>
          <p:nvPr/>
        </p:nvSpPr>
        <p:spPr>
          <a:xfrm>
            <a:off x="9173579" y="1514899"/>
            <a:ext cx="586292" cy="57553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reto 35"/>
          <p:cNvCxnSpPr/>
          <p:nvPr/>
        </p:nvCxnSpPr>
        <p:spPr>
          <a:xfrm>
            <a:off x="9058273" y="2470239"/>
            <a:ext cx="82262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etângulo 37"/>
          <p:cNvSpPr/>
          <p:nvPr/>
        </p:nvSpPr>
        <p:spPr>
          <a:xfrm>
            <a:off x="8767110" y="3788357"/>
            <a:ext cx="1343755" cy="5850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Provedores de Cartão</a:t>
            </a:r>
            <a:endParaRPr lang="pt-BR" b="1" dirty="0"/>
          </a:p>
        </p:txBody>
      </p:sp>
      <p:sp>
        <p:nvSpPr>
          <p:cNvPr id="39" name="Multiplicar 38"/>
          <p:cNvSpPr/>
          <p:nvPr/>
        </p:nvSpPr>
        <p:spPr>
          <a:xfrm>
            <a:off x="4230227" y="4525841"/>
            <a:ext cx="215153" cy="317352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10467009" y="2373812"/>
            <a:ext cx="1294115" cy="73105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Operar pagamento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330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836520" y="2006599"/>
            <a:ext cx="10999694" cy="19967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Nós Operacionais </a:t>
            </a:r>
            <a:endParaRPr lang="pt-BR" dirty="0"/>
          </a:p>
        </p:txBody>
      </p:sp>
      <p:grpSp>
        <p:nvGrpSpPr>
          <p:cNvPr id="5" name="Grupo 4"/>
          <p:cNvGrpSpPr/>
          <p:nvPr/>
        </p:nvGrpSpPr>
        <p:grpSpPr>
          <a:xfrm>
            <a:off x="2780178" y="2133937"/>
            <a:ext cx="389965" cy="1290917"/>
            <a:chOff x="3388659" y="2205318"/>
            <a:chExt cx="389965" cy="1290917"/>
          </a:xfrm>
        </p:grpSpPr>
        <p:sp>
          <p:nvSpPr>
            <p:cNvPr id="4" name="Fluxograma: Conector 3"/>
            <p:cNvSpPr/>
            <p:nvPr/>
          </p:nvSpPr>
          <p:spPr>
            <a:xfrm>
              <a:off x="3388659" y="2205318"/>
              <a:ext cx="389965" cy="363070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Conector reto 7"/>
            <p:cNvCxnSpPr>
              <a:stCxn id="4" idx="4"/>
            </p:cNvCxnSpPr>
            <p:nvPr/>
          </p:nvCxnSpPr>
          <p:spPr>
            <a:xfrm flipH="1">
              <a:off x="3583641" y="2568388"/>
              <a:ext cx="1" cy="75303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>
            <a:xfrm flipV="1">
              <a:off x="3388659" y="2823882"/>
              <a:ext cx="389965" cy="134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>
              <a:off x="3583641" y="3321424"/>
              <a:ext cx="194983" cy="17481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flipH="1">
              <a:off x="3388659" y="3321424"/>
              <a:ext cx="194982" cy="15464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Retângulo 14"/>
          <p:cNvSpPr/>
          <p:nvPr/>
        </p:nvSpPr>
        <p:spPr>
          <a:xfrm>
            <a:off x="2975161" y="3496235"/>
            <a:ext cx="1216960" cy="3765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Cliente</a:t>
            </a:r>
          </a:p>
        </p:txBody>
      </p:sp>
      <p:sp>
        <p:nvSpPr>
          <p:cNvPr id="48" name="Retângulo 47"/>
          <p:cNvSpPr/>
          <p:nvPr/>
        </p:nvSpPr>
        <p:spPr>
          <a:xfrm>
            <a:off x="836520" y="4178150"/>
            <a:ext cx="10999694" cy="18691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/>
              <a:t>Capacidade Operacionais</a:t>
            </a:r>
          </a:p>
        </p:txBody>
      </p:sp>
      <p:sp>
        <p:nvSpPr>
          <p:cNvPr id="51" name="Forma livre 50"/>
          <p:cNvSpPr/>
          <p:nvPr/>
        </p:nvSpPr>
        <p:spPr>
          <a:xfrm>
            <a:off x="3170143" y="1573307"/>
            <a:ext cx="1389331" cy="1032108"/>
          </a:xfrm>
          <a:custGeom>
            <a:avLst/>
            <a:gdLst>
              <a:gd name="connsiteX0" fmla="*/ 2245659 w 2345850"/>
              <a:gd name="connsiteY0" fmla="*/ 0 h 1277373"/>
              <a:gd name="connsiteX1" fmla="*/ 2084294 w 2345850"/>
              <a:gd name="connsiteY1" fmla="*/ 1223683 h 1277373"/>
              <a:gd name="connsiteX2" fmla="*/ 0 w 2345850"/>
              <a:gd name="connsiteY2" fmla="*/ 1075765 h 1277373"/>
              <a:gd name="connsiteX3" fmla="*/ 0 w 2345850"/>
              <a:gd name="connsiteY3" fmla="*/ 1075765 h 1277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5850" h="1277373">
                <a:moveTo>
                  <a:pt x="2245659" y="0"/>
                </a:moveTo>
                <a:cubicBezTo>
                  <a:pt x="2352114" y="522194"/>
                  <a:pt x="2458570" y="1044389"/>
                  <a:pt x="2084294" y="1223683"/>
                </a:cubicBezTo>
                <a:cubicBezTo>
                  <a:pt x="1710018" y="1402977"/>
                  <a:pt x="0" y="1075765"/>
                  <a:pt x="0" y="1075765"/>
                </a:cubicBezTo>
                <a:lnTo>
                  <a:pt x="0" y="1075765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Forma livre 51"/>
          <p:cNvSpPr/>
          <p:nvPr/>
        </p:nvSpPr>
        <p:spPr>
          <a:xfrm>
            <a:off x="6763302" y="1570082"/>
            <a:ext cx="3777376" cy="1286772"/>
          </a:xfrm>
          <a:custGeom>
            <a:avLst/>
            <a:gdLst>
              <a:gd name="connsiteX0" fmla="*/ 294352 w 2118428"/>
              <a:gd name="connsiteY0" fmla="*/ 0 h 1540757"/>
              <a:gd name="connsiteX1" fmla="*/ 132987 w 2118428"/>
              <a:gd name="connsiteY1" fmla="*/ 1398494 h 1540757"/>
              <a:gd name="connsiteX2" fmla="*/ 1988681 w 2118428"/>
              <a:gd name="connsiteY2" fmla="*/ 1506070 h 1540757"/>
              <a:gd name="connsiteX3" fmla="*/ 1961787 w 2118428"/>
              <a:gd name="connsiteY3" fmla="*/ 1506070 h 1540757"/>
              <a:gd name="connsiteX4" fmla="*/ 1961787 w 2118428"/>
              <a:gd name="connsiteY4" fmla="*/ 1492623 h 1540757"/>
              <a:gd name="connsiteX5" fmla="*/ 1961787 w 2118428"/>
              <a:gd name="connsiteY5" fmla="*/ 1492623 h 1540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8428" h="1540757">
                <a:moveTo>
                  <a:pt x="294352" y="0"/>
                </a:moveTo>
                <a:cubicBezTo>
                  <a:pt x="72475" y="573741"/>
                  <a:pt x="-149401" y="1147482"/>
                  <a:pt x="132987" y="1398494"/>
                </a:cubicBezTo>
                <a:cubicBezTo>
                  <a:pt x="415375" y="1649506"/>
                  <a:pt x="1683881" y="1488141"/>
                  <a:pt x="1988681" y="1506070"/>
                </a:cubicBezTo>
                <a:cubicBezTo>
                  <a:pt x="2293481" y="1523999"/>
                  <a:pt x="1966269" y="1508311"/>
                  <a:pt x="1961787" y="1506070"/>
                </a:cubicBezTo>
                <a:cubicBezTo>
                  <a:pt x="1957305" y="1503829"/>
                  <a:pt x="1961787" y="1492623"/>
                  <a:pt x="1961787" y="1492623"/>
                </a:cubicBezTo>
                <a:lnTo>
                  <a:pt x="1961787" y="1492623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Forma livre 59"/>
          <p:cNvSpPr/>
          <p:nvPr/>
        </p:nvSpPr>
        <p:spPr>
          <a:xfrm flipH="1">
            <a:off x="4389562" y="3518063"/>
            <a:ext cx="270119" cy="1833324"/>
          </a:xfrm>
          <a:custGeom>
            <a:avLst/>
            <a:gdLst>
              <a:gd name="connsiteX0" fmla="*/ 195110 w 921251"/>
              <a:gd name="connsiteY0" fmla="*/ 0 h 1698258"/>
              <a:gd name="connsiteX1" fmla="*/ 47193 w 921251"/>
              <a:gd name="connsiteY1" fmla="*/ 1546412 h 1698258"/>
              <a:gd name="connsiteX2" fmla="*/ 921251 w 921251"/>
              <a:gd name="connsiteY2" fmla="*/ 1640541 h 1698258"/>
              <a:gd name="connsiteX3" fmla="*/ 921251 w 921251"/>
              <a:gd name="connsiteY3" fmla="*/ 1640541 h 1698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1251" h="1698258">
                <a:moveTo>
                  <a:pt x="195110" y="0"/>
                </a:moveTo>
                <a:cubicBezTo>
                  <a:pt x="60639" y="636494"/>
                  <a:pt x="-73831" y="1272989"/>
                  <a:pt x="47193" y="1546412"/>
                </a:cubicBezTo>
                <a:cubicBezTo>
                  <a:pt x="168216" y="1819836"/>
                  <a:pt x="921251" y="1640541"/>
                  <a:pt x="921251" y="1640541"/>
                </a:cubicBezTo>
                <a:lnTo>
                  <a:pt x="921251" y="1640541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Fluxograma: Fita perfurada 1"/>
          <p:cNvSpPr/>
          <p:nvPr/>
        </p:nvSpPr>
        <p:spPr>
          <a:xfrm>
            <a:off x="4424082" y="564777"/>
            <a:ext cx="2904565" cy="1129553"/>
          </a:xfrm>
          <a:prstGeom prst="flowChartPunchedTap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cs typeface="Calibri"/>
              </a:rPr>
              <a:t>Realizar compra</a:t>
            </a:r>
            <a:endParaRPr lang="pt-BR" dirty="0"/>
          </a:p>
        </p:txBody>
      </p:sp>
      <p:grpSp>
        <p:nvGrpSpPr>
          <p:cNvPr id="19" name="Grupo 18"/>
          <p:cNvGrpSpPr/>
          <p:nvPr/>
        </p:nvGrpSpPr>
        <p:grpSpPr>
          <a:xfrm>
            <a:off x="10345696" y="2133937"/>
            <a:ext cx="389965" cy="1290917"/>
            <a:chOff x="3388659" y="2205318"/>
            <a:chExt cx="389965" cy="1290917"/>
          </a:xfrm>
        </p:grpSpPr>
        <p:sp>
          <p:nvSpPr>
            <p:cNvPr id="20" name="Fluxograma: Conector 19"/>
            <p:cNvSpPr/>
            <p:nvPr/>
          </p:nvSpPr>
          <p:spPr>
            <a:xfrm>
              <a:off x="3388659" y="2205318"/>
              <a:ext cx="389965" cy="363070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Conector reto 20"/>
            <p:cNvCxnSpPr>
              <a:stCxn id="20" idx="4"/>
            </p:cNvCxnSpPr>
            <p:nvPr/>
          </p:nvCxnSpPr>
          <p:spPr>
            <a:xfrm flipH="1">
              <a:off x="3583641" y="2568388"/>
              <a:ext cx="1" cy="75303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 flipV="1">
              <a:off x="3388659" y="2823882"/>
              <a:ext cx="389965" cy="134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>
            <a:xfrm>
              <a:off x="3583641" y="3321424"/>
              <a:ext cx="194983" cy="17481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>
            <a:xfrm flipH="1">
              <a:off x="3388659" y="3321424"/>
              <a:ext cx="194982" cy="15464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Retângulo 24"/>
          <p:cNvSpPr/>
          <p:nvPr/>
        </p:nvSpPr>
        <p:spPr>
          <a:xfrm>
            <a:off x="10402892" y="3518063"/>
            <a:ext cx="1216960" cy="3765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cs typeface="Calibri"/>
              </a:rPr>
              <a:t>Provedora de Cartão</a:t>
            </a:r>
            <a:endParaRPr lang="pt-BR" dirty="0">
              <a:cs typeface="Calibri"/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3572772" y="4680888"/>
            <a:ext cx="2598183" cy="1102335"/>
            <a:chOff x="8313643" y="4396000"/>
            <a:chExt cx="2857643" cy="1415949"/>
          </a:xfrm>
        </p:grpSpPr>
        <p:sp>
          <p:nvSpPr>
            <p:cNvPr id="55" name="Retângulo 54"/>
            <p:cNvSpPr/>
            <p:nvPr/>
          </p:nvSpPr>
          <p:spPr>
            <a:xfrm>
              <a:off x="8646091" y="4396000"/>
              <a:ext cx="2283339" cy="11093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4800" dirty="0" smtClean="0"/>
                <a:t>.</a:t>
              </a:r>
              <a:r>
                <a:rPr lang="pt-BR" dirty="0" smtClean="0"/>
                <a:t>Realizar venda</a:t>
              </a:r>
              <a:endParaRPr lang="pt-BR" dirty="0"/>
            </a:p>
          </p:txBody>
        </p:sp>
        <p:sp>
          <p:nvSpPr>
            <p:cNvPr id="53" name="Colchete esquerdo 52"/>
            <p:cNvSpPr/>
            <p:nvPr/>
          </p:nvSpPr>
          <p:spPr>
            <a:xfrm>
              <a:off x="8313643" y="4659972"/>
              <a:ext cx="329451" cy="1089212"/>
            </a:xfrm>
            <a:prstGeom prst="leftBracket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Colchete direito 53"/>
            <p:cNvSpPr/>
            <p:nvPr/>
          </p:nvSpPr>
          <p:spPr>
            <a:xfrm>
              <a:off x="10808215" y="4702567"/>
              <a:ext cx="363071" cy="1109382"/>
            </a:xfrm>
            <a:prstGeom prst="rightBracket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7" name="Retângulo de cantos arredondados 16"/>
          <p:cNvSpPr/>
          <p:nvPr/>
        </p:nvSpPr>
        <p:spPr>
          <a:xfrm>
            <a:off x="4357852" y="2873525"/>
            <a:ext cx="1949824" cy="77320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Departamento de Vendas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8" name="Forma livre 27"/>
          <p:cNvSpPr/>
          <p:nvPr/>
        </p:nvSpPr>
        <p:spPr>
          <a:xfrm flipH="1">
            <a:off x="7485579" y="3424854"/>
            <a:ext cx="270119" cy="1833324"/>
          </a:xfrm>
          <a:custGeom>
            <a:avLst/>
            <a:gdLst>
              <a:gd name="connsiteX0" fmla="*/ 195110 w 921251"/>
              <a:gd name="connsiteY0" fmla="*/ 0 h 1698258"/>
              <a:gd name="connsiteX1" fmla="*/ 47193 w 921251"/>
              <a:gd name="connsiteY1" fmla="*/ 1546412 h 1698258"/>
              <a:gd name="connsiteX2" fmla="*/ 921251 w 921251"/>
              <a:gd name="connsiteY2" fmla="*/ 1640541 h 1698258"/>
              <a:gd name="connsiteX3" fmla="*/ 921251 w 921251"/>
              <a:gd name="connsiteY3" fmla="*/ 1640541 h 1698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1251" h="1698258">
                <a:moveTo>
                  <a:pt x="195110" y="0"/>
                </a:moveTo>
                <a:cubicBezTo>
                  <a:pt x="60639" y="636494"/>
                  <a:pt x="-73831" y="1272989"/>
                  <a:pt x="47193" y="1546412"/>
                </a:cubicBezTo>
                <a:cubicBezTo>
                  <a:pt x="168216" y="1819836"/>
                  <a:pt x="921251" y="1640541"/>
                  <a:pt x="921251" y="1640541"/>
                </a:cubicBezTo>
                <a:lnTo>
                  <a:pt x="921251" y="1640541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9" name="Grupo 28"/>
          <p:cNvGrpSpPr/>
          <p:nvPr/>
        </p:nvGrpSpPr>
        <p:grpSpPr>
          <a:xfrm>
            <a:off x="6763303" y="4826343"/>
            <a:ext cx="2598183" cy="1016754"/>
            <a:chOff x="8313643" y="4505928"/>
            <a:chExt cx="2857643" cy="1306021"/>
          </a:xfrm>
        </p:grpSpPr>
        <p:sp>
          <p:nvSpPr>
            <p:cNvPr id="32" name="Retângulo 31"/>
            <p:cNvSpPr/>
            <p:nvPr/>
          </p:nvSpPr>
          <p:spPr>
            <a:xfrm>
              <a:off x="8637611" y="4505928"/>
              <a:ext cx="2283339" cy="11093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4800" dirty="0" smtClean="0"/>
                <a:t>.</a:t>
              </a:r>
              <a:r>
                <a:rPr lang="pt-BR" dirty="0" smtClean="0"/>
                <a:t>Operar pagamento</a:t>
              </a:r>
              <a:endParaRPr lang="pt-BR" dirty="0"/>
            </a:p>
          </p:txBody>
        </p:sp>
        <p:sp>
          <p:nvSpPr>
            <p:cNvPr id="30" name="Colchete esquerdo 29"/>
            <p:cNvSpPr/>
            <p:nvPr/>
          </p:nvSpPr>
          <p:spPr>
            <a:xfrm>
              <a:off x="8313643" y="4659972"/>
              <a:ext cx="329451" cy="1089212"/>
            </a:xfrm>
            <a:prstGeom prst="leftBracket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Colchete direito 30"/>
            <p:cNvSpPr/>
            <p:nvPr/>
          </p:nvSpPr>
          <p:spPr>
            <a:xfrm>
              <a:off x="10808215" y="4702567"/>
              <a:ext cx="363071" cy="1109382"/>
            </a:xfrm>
            <a:prstGeom prst="rightBracket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3" name="Forma livre 32"/>
          <p:cNvSpPr/>
          <p:nvPr/>
        </p:nvSpPr>
        <p:spPr>
          <a:xfrm rot="5626294">
            <a:off x="5961063" y="1987354"/>
            <a:ext cx="1803246" cy="860194"/>
          </a:xfrm>
          <a:custGeom>
            <a:avLst/>
            <a:gdLst>
              <a:gd name="connsiteX0" fmla="*/ 2245659 w 2345850"/>
              <a:gd name="connsiteY0" fmla="*/ 0 h 1277373"/>
              <a:gd name="connsiteX1" fmla="*/ 2084294 w 2345850"/>
              <a:gd name="connsiteY1" fmla="*/ 1223683 h 1277373"/>
              <a:gd name="connsiteX2" fmla="*/ 0 w 2345850"/>
              <a:gd name="connsiteY2" fmla="*/ 1075765 h 1277373"/>
              <a:gd name="connsiteX3" fmla="*/ 0 w 2345850"/>
              <a:gd name="connsiteY3" fmla="*/ 1075765 h 1277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5850" h="1277373">
                <a:moveTo>
                  <a:pt x="2245659" y="0"/>
                </a:moveTo>
                <a:cubicBezTo>
                  <a:pt x="2352114" y="522194"/>
                  <a:pt x="2458570" y="1044389"/>
                  <a:pt x="2084294" y="1223683"/>
                </a:cubicBezTo>
                <a:cubicBezTo>
                  <a:pt x="1710018" y="1402977"/>
                  <a:pt x="0" y="1075765"/>
                  <a:pt x="0" y="1075765"/>
                </a:cubicBezTo>
                <a:lnTo>
                  <a:pt x="0" y="1075765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de cantos arredondados 26"/>
          <p:cNvSpPr/>
          <p:nvPr/>
        </p:nvSpPr>
        <p:spPr>
          <a:xfrm>
            <a:off x="7087483" y="2940760"/>
            <a:ext cx="1949824" cy="77320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Caixa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25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836520" y="2006599"/>
            <a:ext cx="10999694" cy="19967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/>
              <a:t>Nós Operacionais </a:t>
            </a:r>
          </a:p>
        </p:txBody>
      </p:sp>
      <p:sp>
        <p:nvSpPr>
          <p:cNvPr id="4" name="Fluxograma: Conector 3"/>
          <p:cNvSpPr/>
          <p:nvPr/>
        </p:nvSpPr>
        <p:spPr>
          <a:xfrm>
            <a:off x="3388659" y="2205318"/>
            <a:ext cx="389965" cy="36307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/>
          <p:cNvCxnSpPr>
            <a:stCxn id="4" idx="4"/>
          </p:cNvCxnSpPr>
          <p:nvPr/>
        </p:nvCxnSpPr>
        <p:spPr>
          <a:xfrm flipH="1">
            <a:off x="3583641" y="2568388"/>
            <a:ext cx="1" cy="7530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flipV="1">
            <a:off x="3388659" y="2823882"/>
            <a:ext cx="389965" cy="134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3583641" y="3321424"/>
            <a:ext cx="194983" cy="1748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flipH="1">
            <a:off x="3388659" y="3321424"/>
            <a:ext cx="194982" cy="1546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>
            <a:off x="2975161" y="3496235"/>
            <a:ext cx="1301004" cy="3765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/>
              <a:t>Fornecedor</a:t>
            </a:r>
          </a:p>
        </p:txBody>
      </p:sp>
      <p:sp>
        <p:nvSpPr>
          <p:cNvPr id="17" name="Retângulo de cantos arredondados 16"/>
          <p:cNvSpPr/>
          <p:nvPr/>
        </p:nvSpPr>
        <p:spPr>
          <a:xfrm>
            <a:off x="7140388" y="2723028"/>
            <a:ext cx="1949824" cy="77320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Estoque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8" name="Retângulo 47"/>
          <p:cNvSpPr/>
          <p:nvPr/>
        </p:nvSpPr>
        <p:spPr>
          <a:xfrm>
            <a:off x="836520" y="4188760"/>
            <a:ext cx="10999694" cy="18691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/>
              <a:t>Capacidade Operacionais</a:t>
            </a:r>
          </a:p>
        </p:txBody>
      </p:sp>
      <p:sp>
        <p:nvSpPr>
          <p:cNvPr id="51" name="Forma livre 50"/>
          <p:cNvSpPr/>
          <p:nvPr/>
        </p:nvSpPr>
        <p:spPr>
          <a:xfrm>
            <a:off x="3590366" y="1573306"/>
            <a:ext cx="2433916" cy="1358055"/>
          </a:xfrm>
          <a:custGeom>
            <a:avLst/>
            <a:gdLst>
              <a:gd name="connsiteX0" fmla="*/ 2245659 w 2345850"/>
              <a:gd name="connsiteY0" fmla="*/ 0 h 1277373"/>
              <a:gd name="connsiteX1" fmla="*/ 2084294 w 2345850"/>
              <a:gd name="connsiteY1" fmla="*/ 1223683 h 1277373"/>
              <a:gd name="connsiteX2" fmla="*/ 0 w 2345850"/>
              <a:gd name="connsiteY2" fmla="*/ 1075765 h 1277373"/>
              <a:gd name="connsiteX3" fmla="*/ 0 w 2345850"/>
              <a:gd name="connsiteY3" fmla="*/ 1075765 h 1277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5850" h="1277373">
                <a:moveTo>
                  <a:pt x="2245659" y="0"/>
                </a:moveTo>
                <a:cubicBezTo>
                  <a:pt x="2352114" y="522194"/>
                  <a:pt x="2458570" y="1044389"/>
                  <a:pt x="2084294" y="1223683"/>
                </a:cubicBezTo>
                <a:cubicBezTo>
                  <a:pt x="1710018" y="1402977"/>
                  <a:pt x="0" y="1075765"/>
                  <a:pt x="0" y="1075765"/>
                </a:cubicBezTo>
                <a:lnTo>
                  <a:pt x="0" y="1075765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Forma livre 51"/>
          <p:cNvSpPr/>
          <p:nvPr/>
        </p:nvSpPr>
        <p:spPr>
          <a:xfrm>
            <a:off x="6397999" y="1479175"/>
            <a:ext cx="742389" cy="1680883"/>
          </a:xfrm>
          <a:custGeom>
            <a:avLst/>
            <a:gdLst>
              <a:gd name="connsiteX0" fmla="*/ 294352 w 2118428"/>
              <a:gd name="connsiteY0" fmla="*/ 0 h 1540757"/>
              <a:gd name="connsiteX1" fmla="*/ 132987 w 2118428"/>
              <a:gd name="connsiteY1" fmla="*/ 1398494 h 1540757"/>
              <a:gd name="connsiteX2" fmla="*/ 1988681 w 2118428"/>
              <a:gd name="connsiteY2" fmla="*/ 1506070 h 1540757"/>
              <a:gd name="connsiteX3" fmla="*/ 1961787 w 2118428"/>
              <a:gd name="connsiteY3" fmla="*/ 1506070 h 1540757"/>
              <a:gd name="connsiteX4" fmla="*/ 1961787 w 2118428"/>
              <a:gd name="connsiteY4" fmla="*/ 1492623 h 1540757"/>
              <a:gd name="connsiteX5" fmla="*/ 1961787 w 2118428"/>
              <a:gd name="connsiteY5" fmla="*/ 1492623 h 1540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8428" h="1540757">
                <a:moveTo>
                  <a:pt x="294352" y="0"/>
                </a:moveTo>
                <a:cubicBezTo>
                  <a:pt x="72475" y="573741"/>
                  <a:pt x="-149401" y="1147482"/>
                  <a:pt x="132987" y="1398494"/>
                </a:cubicBezTo>
                <a:cubicBezTo>
                  <a:pt x="415375" y="1649506"/>
                  <a:pt x="1683881" y="1488141"/>
                  <a:pt x="1988681" y="1506070"/>
                </a:cubicBezTo>
                <a:cubicBezTo>
                  <a:pt x="2293481" y="1523999"/>
                  <a:pt x="1966269" y="1508311"/>
                  <a:pt x="1961787" y="1506070"/>
                </a:cubicBezTo>
                <a:cubicBezTo>
                  <a:pt x="1957305" y="1503829"/>
                  <a:pt x="1961787" y="1492623"/>
                  <a:pt x="1961787" y="1492623"/>
                </a:cubicBezTo>
                <a:lnTo>
                  <a:pt x="1961787" y="1492623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Forma livre 59"/>
          <p:cNvSpPr/>
          <p:nvPr/>
        </p:nvSpPr>
        <p:spPr>
          <a:xfrm flipH="1">
            <a:off x="6769193" y="3476066"/>
            <a:ext cx="921788" cy="1834970"/>
          </a:xfrm>
          <a:custGeom>
            <a:avLst/>
            <a:gdLst>
              <a:gd name="connsiteX0" fmla="*/ 195110 w 921251"/>
              <a:gd name="connsiteY0" fmla="*/ 0 h 1698258"/>
              <a:gd name="connsiteX1" fmla="*/ 47193 w 921251"/>
              <a:gd name="connsiteY1" fmla="*/ 1546412 h 1698258"/>
              <a:gd name="connsiteX2" fmla="*/ 921251 w 921251"/>
              <a:gd name="connsiteY2" fmla="*/ 1640541 h 1698258"/>
              <a:gd name="connsiteX3" fmla="*/ 921251 w 921251"/>
              <a:gd name="connsiteY3" fmla="*/ 1640541 h 1698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1251" h="1698258">
                <a:moveTo>
                  <a:pt x="195110" y="0"/>
                </a:moveTo>
                <a:cubicBezTo>
                  <a:pt x="60639" y="636494"/>
                  <a:pt x="-73831" y="1272989"/>
                  <a:pt x="47193" y="1546412"/>
                </a:cubicBezTo>
                <a:cubicBezTo>
                  <a:pt x="168216" y="1819836"/>
                  <a:pt x="921251" y="1640541"/>
                  <a:pt x="921251" y="1640541"/>
                </a:cubicBezTo>
                <a:lnTo>
                  <a:pt x="921251" y="1640541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Grupo 19"/>
          <p:cNvGrpSpPr/>
          <p:nvPr/>
        </p:nvGrpSpPr>
        <p:grpSpPr>
          <a:xfrm>
            <a:off x="4488369" y="4731124"/>
            <a:ext cx="2308974" cy="1035983"/>
            <a:chOff x="8313643" y="4479553"/>
            <a:chExt cx="3112995" cy="1287554"/>
          </a:xfrm>
        </p:grpSpPr>
        <p:sp>
          <p:nvSpPr>
            <p:cNvPr id="21" name="Colchete esquerdo 20"/>
            <p:cNvSpPr/>
            <p:nvPr/>
          </p:nvSpPr>
          <p:spPr>
            <a:xfrm>
              <a:off x="8313643" y="4524936"/>
              <a:ext cx="329451" cy="1089212"/>
            </a:xfrm>
            <a:prstGeom prst="leftBracket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Colchete direito 21"/>
            <p:cNvSpPr/>
            <p:nvPr/>
          </p:nvSpPr>
          <p:spPr>
            <a:xfrm>
              <a:off x="11063567" y="4524936"/>
              <a:ext cx="363071" cy="1109382"/>
            </a:xfrm>
            <a:prstGeom prst="rightBracket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8643094" y="4479553"/>
              <a:ext cx="2213290" cy="12875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4800" dirty="0" smtClean="0"/>
                <a:t>.</a:t>
              </a:r>
              <a:r>
                <a:rPr lang="pt-BR" dirty="0" smtClean="0"/>
                <a:t>Repor estoque</a:t>
              </a:r>
            </a:p>
            <a:p>
              <a:pPr algn="ctr"/>
              <a:endParaRPr lang="pt-BR" dirty="0"/>
            </a:p>
          </p:txBody>
        </p:sp>
      </p:grpSp>
      <p:sp>
        <p:nvSpPr>
          <p:cNvPr id="25" name="Forma livre 24"/>
          <p:cNvSpPr/>
          <p:nvPr/>
        </p:nvSpPr>
        <p:spPr>
          <a:xfrm flipH="1">
            <a:off x="10308921" y="3476065"/>
            <a:ext cx="97087" cy="1471716"/>
          </a:xfrm>
          <a:custGeom>
            <a:avLst/>
            <a:gdLst>
              <a:gd name="connsiteX0" fmla="*/ 195110 w 921251"/>
              <a:gd name="connsiteY0" fmla="*/ 0 h 1698258"/>
              <a:gd name="connsiteX1" fmla="*/ 47193 w 921251"/>
              <a:gd name="connsiteY1" fmla="*/ 1546412 h 1698258"/>
              <a:gd name="connsiteX2" fmla="*/ 921251 w 921251"/>
              <a:gd name="connsiteY2" fmla="*/ 1640541 h 1698258"/>
              <a:gd name="connsiteX3" fmla="*/ 921251 w 921251"/>
              <a:gd name="connsiteY3" fmla="*/ 1640541 h 1698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1251" h="1698258">
                <a:moveTo>
                  <a:pt x="195110" y="0"/>
                </a:moveTo>
                <a:cubicBezTo>
                  <a:pt x="60639" y="636494"/>
                  <a:pt x="-73831" y="1272989"/>
                  <a:pt x="47193" y="1546412"/>
                </a:cubicBezTo>
                <a:cubicBezTo>
                  <a:pt x="168216" y="1819836"/>
                  <a:pt x="921251" y="1640541"/>
                  <a:pt x="921251" y="1640541"/>
                </a:cubicBezTo>
                <a:lnTo>
                  <a:pt x="921251" y="1640541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Grupo 4"/>
          <p:cNvGrpSpPr/>
          <p:nvPr/>
        </p:nvGrpSpPr>
        <p:grpSpPr>
          <a:xfrm>
            <a:off x="8956343" y="4691598"/>
            <a:ext cx="2608315" cy="1164481"/>
            <a:chOff x="8313643" y="4435849"/>
            <a:chExt cx="3112995" cy="1287554"/>
          </a:xfrm>
        </p:grpSpPr>
        <p:sp>
          <p:nvSpPr>
            <p:cNvPr id="53" name="Colchete esquerdo 52"/>
            <p:cNvSpPr/>
            <p:nvPr/>
          </p:nvSpPr>
          <p:spPr>
            <a:xfrm>
              <a:off x="8313643" y="4524936"/>
              <a:ext cx="329451" cy="1089212"/>
            </a:xfrm>
            <a:prstGeom prst="leftBracket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Colchete direito 53"/>
            <p:cNvSpPr/>
            <p:nvPr/>
          </p:nvSpPr>
          <p:spPr>
            <a:xfrm>
              <a:off x="11063567" y="4524936"/>
              <a:ext cx="363071" cy="1109382"/>
            </a:xfrm>
            <a:prstGeom prst="rightBracket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8821285" y="4435849"/>
              <a:ext cx="2213291" cy="12875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4800" dirty="0" smtClean="0"/>
                <a:t>.</a:t>
              </a:r>
              <a:r>
                <a:rPr lang="pt-BR" dirty="0" smtClean="0"/>
                <a:t>Realizar pagamento ao fornecedor</a:t>
              </a:r>
            </a:p>
            <a:p>
              <a:pPr algn="ctr"/>
              <a:endParaRPr lang="pt-BR" dirty="0"/>
            </a:p>
          </p:txBody>
        </p:sp>
      </p:grpSp>
      <p:sp>
        <p:nvSpPr>
          <p:cNvPr id="26" name="Forma livre 25"/>
          <p:cNvSpPr/>
          <p:nvPr/>
        </p:nvSpPr>
        <p:spPr>
          <a:xfrm rot="313870" flipV="1">
            <a:off x="7126192" y="951024"/>
            <a:ext cx="3434274" cy="2329305"/>
          </a:xfrm>
          <a:custGeom>
            <a:avLst/>
            <a:gdLst>
              <a:gd name="connsiteX0" fmla="*/ 2245659 w 2345850"/>
              <a:gd name="connsiteY0" fmla="*/ 0 h 1277373"/>
              <a:gd name="connsiteX1" fmla="*/ 2084294 w 2345850"/>
              <a:gd name="connsiteY1" fmla="*/ 1223683 h 1277373"/>
              <a:gd name="connsiteX2" fmla="*/ 0 w 2345850"/>
              <a:gd name="connsiteY2" fmla="*/ 1075765 h 1277373"/>
              <a:gd name="connsiteX3" fmla="*/ 0 w 2345850"/>
              <a:gd name="connsiteY3" fmla="*/ 1075765 h 1277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5850" h="1277373">
                <a:moveTo>
                  <a:pt x="2245659" y="0"/>
                </a:moveTo>
                <a:cubicBezTo>
                  <a:pt x="2352114" y="522194"/>
                  <a:pt x="2458570" y="1044389"/>
                  <a:pt x="2084294" y="1223683"/>
                </a:cubicBezTo>
                <a:cubicBezTo>
                  <a:pt x="1710018" y="1402977"/>
                  <a:pt x="0" y="1075765"/>
                  <a:pt x="0" y="1075765"/>
                </a:cubicBezTo>
                <a:lnTo>
                  <a:pt x="0" y="1075765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de cantos arredondados 17"/>
          <p:cNvSpPr/>
          <p:nvPr/>
        </p:nvSpPr>
        <p:spPr>
          <a:xfrm>
            <a:off x="9476814" y="2773454"/>
            <a:ext cx="1949824" cy="77320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Caixa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Fluxograma: Fita perfurada 1"/>
          <p:cNvSpPr/>
          <p:nvPr/>
        </p:nvSpPr>
        <p:spPr>
          <a:xfrm>
            <a:off x="4424082" y="564777"/>
            <a:ext cx="2904565" cy="1129553"/>
          </a:xfrm>
          <a:prstGeom prst="flowChartPunchedTap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cs typeface="Calibri"/>
              </a:rPr>
              <a:t>Fornecer  produto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368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53</Words>
  <Application>Microsoft Office PowerPoint</Application>
  <PresentationFormat>Personalizar</PresentationFormat>
  <Paragraphs>25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 Pereira do Nascimento Bezerra</dc:creator>
  <cp:lastModifiedBy>Matheus</cp:lastModifiedBy>
  <cp:revision>22</cp:revision>
  <dcterms:created xsi:type="dcterms:W3CDTF">2020-03-02T12:00:47Z</dcterms:created>
  <dcterms:modified xsi:type="dcterms:W3CDTF">2020-05-13T13:23:43Z</dcterms:modified>
</cp:coreProperties>
</file>