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8721-EF9C-4ACE-963B-605E9DFC276F}" v="11" dt="2020-03-25T15:32:22.300"/>
    <p1510:client id="{B3CB0E37-1FE1-4ED7-9DA6-EEB08566ABE4}" v="121" dt="2020-03-25T15:38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59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4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Fita perfurada 4"/>
          <p:cNvSpPr/>
          <p:nvPr/>
        </p:nvSpPr>
        <p:spPr>
          <a:xfrm>
            <a:off x="4442907" y="0"/>
            <a:ext cx="2861534" cy="132319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Contexto de Negócio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647544" y="3604544"/>
            <a:ext cx="1075764" cy="387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Cliente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93363" y="2626056"/>
            <a:ext cx="1294115" cy="731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compra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 rot="10800000" flipV="1">
            <a:off x="4593514" y="2320967"/>
            <a:ext cx="2589904" cy="759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err="1"/>
              <a:t>Iaia</a:t>
            </a:r>
            <a:r>
              <a:rPr lang="pt-BR"/>
              <a:t> Modas</a:t>
            </a:r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199803" y="2626056"/>
            <a:ext cx="2393711" cy="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8419643" y="1372019"/>
            <a:ext cx="1344706" cy="5029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/>
          <p:cNvSpPr/>
          <p:nvPr/>
        </p:nvSpPr>
        <p:spPr>
          <a:xfrm>
            <a:off x="5583890" y="3890902"/>
            <a:ext cx="605117" cy="59234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/>
          <p:cNvCxnSpPr>
            <a:stCxn id="63" idx="4"/>
          </p:cNvCxnSpPr>
          <p:nvPr/>
        </p:nvCxnSpPr>
        <p:spPr>
          <a:xfrm flipH="1">
            <a:off x="5886448" y="4483248"/>
            <a:ext cx="1" cy="1002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873674" y="5450757"/>
            <a:ext cx="302559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5583890" y="5465217"/>
            <a:ext cx="302558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513293" y="4800600"/>
            <a:ext cx="8202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1776974" y="2470239"/>
            <a:ext cx="822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28" idx="2"/>
            <a:endCxn id="63" idx="0"/>
          </p:cNvCxnSpPr>
          <p:nvPr/>
        </p:nvCxnSpPr>
        <p:spPr>
          <a:xfrm flipH="1">
            <a:off x="5886449" y="3080724"/>
            <a:ext cx="2017" cy="810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5140498" y="5877171"/>
            <a:ext cx="1471108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Fornecedor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4299134" y="4236234"/>
            <a:ext cx="1214159" cy="5917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Fornecer </a:t>
            </a:r>
            <a:r>
              <a:rPr lang="pt-BR" dirty="0" smtClean="0">
                <a:cs typeface="Calibri"/>
              </a:rPr>
              <a:t> </a:t>
            </a:r>
            <a:r>
              <a:rPr lang="pt-BR" dirty="0">
                <a:cs typeface="Calibri"/>
              </a:rPr>
              <a:t>produto</a:t>
            </a:r>
            <a:endParaRPr lang="pt-BR" dirty="0"/>
          </a:p>
        </p:txBody>
      </p:sp>
      <p:sp>
        <p:nvSpPr>
          <p:cNvPr id="104" name="Multiplicar 103"/>
          <p:cNvSpPr/>
          <p:nvPr/>
        </p:nvSpPr>
        <p:spPr>
          <a:xfrm>
            <a:off x="222085" y="2898630"/>
            <a:ext cx="218516" cy="22245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Multiplicar 38"/>
          <p:cNvSpPr/>
          <p:nvPr/>
        </p:nvSpPr>
        <p:spPr>
          <a:xfrm>
            <a:off x="4230227" y="4525841"/>
            <a:ext cx="215153" cy="31735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1892263" y="1514899"/>
            <a:ext cx="586309" cy="2051407"/>
            <a:chOff x="1892263" y="1514899"/>
            <a:chExt cx="586309" cy="2051407"/>
          </a:xfrm>
        </p:grpSpPr>
        <p:cxnSp>
          <p:nvCxnSpPr>
            <p:cNvPr id="7" name="Conector reto 6"/>
            <p:cNvCxnSpPr/>
            <p:nvPr/>
          </p:nvCxnSpPr>
          <p:spPr>
            <a:xfrm>
              <a:off x="2177357" y="2086994"/>
              <a:ext cx="8069" cy="11690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194771" y="3234496"/>
              <a:ext cx="272301" cy="3318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892263" y="3223855"/>
              <a:ext cx="265426" cy="3234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1892280" y="1514899"/>
              <a:ext cx="586292" cy="57553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24371" y="65270"/>
            <a:ext cx="1298447" cy="1482304"/>
            <a:chOff x="4259" y="32595"/>
            <a:chExt cx="1343755" cy="1891558"/>
          </a:xfrm>
        </p:grpSpPr>
        <p:sp>
          <p:nvSpPr>
            <p:cNvPr id="38" name="Retângulo 37"/>
            <p:cNvSpPr/>
            <p:nvPr/>
          </p:nvSpPr>
          <p:spPr>
            <a:xfrm>
              <a:off x="4259" y="1339069"/>
              <a:ext cx="1343755" cy="5850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Provedores de Cartão</a:t>
              </a:r>
              <a:endParaRPr lang="pt-BR" b="1" dirty="0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277302" y="32595"/>
              <a:ext cx="751041" cy="1599016"/>
              <a:chOff x="9058273" y="1514899"/>
              <a:chExt cx="822621" cy="2032357"/>
            </a:xfrm>
          </p:grpSpPr>
          <p:cxnSp>
            <p:nvCxnSpPr>
              <p:cNvPr id="32" name="Conector reto 31"/>
              <p:cNvCxnSpPr/>
              <p:nvPr/>
            </p:nvCxnSpPr>
            <p:spPr>
              <a:xfrm>
                <a:off x="9458656" y="2086994"/>
                <a:ext cx="8069" cy="116905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>
              <a:xfrm>
                <a:off x="9495120" y="3215446"/>
                <a:ext cx="272301" cy="33181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 flipH="1">
                <a:off x="9173562" y="3223855"/>
                <a:ext cx="265426" cy="32340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Fluxograma: Conector 34"/>
              <p:cNvSpPr/>
              <p:nvPr/>
            </p:nvSpPr>
            <p:spPr>
              <a:xfrm>
                <a:off x="9173579" y="1514899"/>
                <a:ext cx="586292" cy="57553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" name="Conector reto 35"/>
              <p:cNvCxnSpPr/>
              <p:nvPr/>
            </p:nvCxnSpPr>
            <p:spPr>
              <a:xfrm>
                <a:off x="9058273" y="2470239"/>
                <a:ext cx="82262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33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Nós Operacionais 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780178" y="2133937"/>
            <a:ext cx="389965" cy="1290917"/>
            <a:chOff x="3388659" y="2205318"/>
            <a:chExt cx="389965" cy="1290917"/>
          </a:xfrm>
        </p:grpSpPr>
        <p:sp>
          <p:nvSpPr>
            <p:cNvPr id="4" name="Fluxograma: Conector 3"/>
            <p:cNvSpPr/>
            <p:nvPr/>
          </p:nvSpPr>
          <p:spPr>
            <a:xfrm>
              <a:off x="3388659" y="2205318"/>
              <a:ext cx="389965" cy="36307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>
              <a:stCxn id="4" idx="4"/>
            </p:cNvCxnSpPr>
            <p:nvPr/>
          </p:nvCxnSpPr>
          <p:spPr>
            <a:xfrm flipH="1">
              <a:off x="3583641" y="2568388"/>
              <a:ext cx="1" cy="753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3388659" y="2823882"/>
              <a:ext cx="389965" cy="134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583641" y="3321424"/>
              <a:ext cx="194983" cy="1748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3388659" y="3321424"/>
              <a:ext cx="194982" cy="154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tângulo 14"/>
          <p:cNvSpPr/>
          <p:nvPr/>
        </p:nvSpPr>
        <p:spPr>
          <a:xfrm>
            <a:off x="2975161" y="3496235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Cliente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836520" y="417815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170143" y="1573307"/>
            <a:ext cx="1389331" cy="1032108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763302" y="1570082"/>
            <a:ext cx="3777376" cy="1286772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 flipH="1">
            <a:off x="4389562" y="3518063"/>
            <a:ext cx="270119" cy="1833324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10345696" y="2133937"/>
            <a:ext cx="389965" cy="1290917"/>
            <a:chOff x="3388659" y="2205318"/>
            <a:chExt cx="389965" cy="1290917"/>
          </a:xfrm>
        </p:grpSpPr>
        <p:sp>
          <p:nvSpPr>
            <p:cNvPr id="20" name="Fluxograma: Conector 19"/>
            <p:cNvSpPr/>
            <p:nvPr/>
          </p:nvSpPr>
          <p:spPr>
            <a:xfrm>
              <a:off x="3388659" y="2205318"/>
              <a:ext cx="389965" cy="36307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>
              <a:stCxn id="20" idx="4"/>
            </p:cNvCxnSpPr>
            <p:nvPr/>
          </p:nvCxnSpPr>
          <p:spPr>
            <a:xfrm flipH="1">
              <a:off x="3583641" y="2568388"/>
              <a:ext cx="1" cy="753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3388659" y="2823882"/>
              <a:ext cx="389965" cy="134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3583641" y="3321424"/>
              <a:ext cx="194983" cy="1748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H="1">
              <a:off x="3388659" y="3321424"/>
              <a:ext cx="194982" cy="154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tângulo 24"/>
          <p:cNvSpPr/>
          <p:nvPr/>
        </p:nvSpPr>
        <p:spPr>
          <a:xfrm>
            <a:off x="10402892" y="3518063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Provedora de Cartão</a:t>
            </a:r>
            <a:endParaRPr lang="pt-BR" dirty="0">
              <a:cs typeface="Calibri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572772" y="4680888"/>
            <a:ext cx="2598183" cy="1102335"/>
            <a:chOff x="8313643" y="4396000"/>
            <a:chExt cx="2857643" cy="1415949"/>
          </a:xfrm>
        </p:grpSpPr>
        <p:sp>
          <p:nvSpPr>
            <p:cNvPr id="55" name="Retângulo 54"/>
            <p:cNvSpPr/>
            <p:nvPr/>
          </p:nvSpPr>
          <p:spPr>
            <a:xfrm>
              <a:off x="8646091" y="4396000"/>
              <a:ext cx="2283339" cy="11093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Realizar venda</a:t>
              </a:r>
              <a:endParaRPr lang="pt-BR" dirty="0"/>
            </a:p>
          </p:txBody>
        </p:sp>
        <p:sp>
          <p:nvSpPr>
            <p:cNvPr id="53" name="Colchete esquerdo 52"/>
            <p:cNvSpPr/>
            <p:nvPr/>
          </p:nvSpPr>
          <p:spPr>
            <a:xfrm>
              <a:off x="8313643" y="4659972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olchete direito 53"/>
            <p:cNvSpPr/>
            <p:nvPr/>
          </p:nvSpPr>
          <p:spPr>
            <a:xfrm>
              <a:off x="10808215" y="4702567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tângulo de cantos arredondados 16"/>
          <p:cNvSpPr/>
          <p:nvPr/>
        </p:nvSpPr>
        <p:spPr>
          <a:xfrm>
            <a:off x="4357852" y="2873525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Forma livre 27"/>
          <p:cNvSpPr/>
          <p:nvPr/>
        </p:nvSpPr>
        <p:spPr>
          <a:xfrm flipH="1">
            <a:off x="7485579" y="3424854"/>
            <a:ext cx="270119" cy="1833324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6763303" y="4826343"/>
            <a:ext cx="2598183" cy="1016754"/>
            <a:chOff x="8313643" y="4505928"/>
            <a:chExt cx="2857643" cy="1306021"/>
          </a:xfrm>
        </p:grpSpPr>
        <p:sp>
          <p:nvSpPr>
            <p:cNvPr id="32" name="Retângulo 31"/>
            <p:cNvSpPr/>
            <p:nvPr/>
          </p:nvSpPr>
          <p:spPr>
            <a:xfrm>
              <a:off x="8637611" y="4505928"/>
              <a:ext cx="2283339" cy="11093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Operar pagamento</a:t>
              </a:r>
              <a:endParaRPr lang="pt-BR" dirty="0"/>
            </a:p>
          </p:txBody>
        </p:sp>
        <p:sp>
          <p:nvSpPr>
            <p:cNvPr id="30" name="Colchete esquerdo 29"/>
            <p:cNvSpPr/>
            <p:nvPr/>
          </p:nvSpPr>
          <p:spPr>
            <a:xfrm>
              <a:off x="8313643" y="4659972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olchete direito 30"/>
            <p:cNvSpPr/>
            <p:nvPr/>
          </p:nvSpPr>
          <p:spPr>
            <a:xfrm>
              <a:off x="10808215" y="4702567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Forma livre 33"/>
          <p:cNvSpPr/>
          <p:nvPr/>
        </p:nvSpPr>
        <p:spPr>
          <a:xfrm rot="11179895" flipV="1">
            <a:off x="6469232" y="1363330"/>
            <a:ext cx="762573" cy="2124212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87483" y="2940760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Realizar compra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2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Nós Operacionais </a:t>
            </a:r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301004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Fornecedor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Estoque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8876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 flipH="1">
            <a:off x="6769193" y="3476066"/>
            <a:ext cx="921788" cy="1834970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4488369" y="4731124"/>
            <a:ext cx="2308974" cy="1035983"/>
            <a:chOff x="8313643" y="4479553"/>
            <a:chExt cx="3112995" cy="1287554"/>
          </a:xfrm>
        </p:grpSpPr>
        <p:sp>
          <p:nvSpPr>
            <p:cNvPr id="21" name="Colchete esquerdo 20"/>
            <p:cNvSpPr/>
            <p:nvPr/>
          </p:nvSpPr>
          <p:spPr>
            <a:xfrm>
              <a:off x="8313643" y="4524936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olchete direito 21"/>
            <p:cNvSpPr/>
            <p:nvPr/>
          </p:nvSpPr>
          <p:spPr>
            <a:xfrm>
              <a:off x="11063567" y="4524936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643094" y="4479553"/>
              <a:ext cx="2213290" cy="128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Repor estoque</a:t>
              </a:r>
            </a:p>
            <a:p>
              <a:pPr algn="ctr"/>
              <a:endParaRPr lang="pt-BR" dirty="0"/>
            </a:p>
          </p:txBody>
        </p:sp>
      </p:grpSp>
      <p:sp>
        <p:nvSpPr>
          <p:cNvPr id="25" name="Forma livre 24"/>
          <p:cNvSpPr/>
          <p:nvPr/>
        </p:nvSpPr>
        <p:spPr>
          <a:xfrm flipH="1">
            <a:off x="10308921" y="3476065"/>
            <a:ext cx="97087" cy="1471716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8956343" y="4691598"/>
            <a:ext cx="2608315" cy="1164481"/>
            <a:chOff x="8313643" y="4435849"/>
            <a:chExt cx="3112995" cy="1287554"/>
          </a:xfrm>
        </p:grpSpPr>
        <p:sp>
          <p:nvSpPr>
            <p:cNvPr id="53" name="Colchete esquerdo 52"/>
            <p:cNvSpPr/>
            <p:nvPr/>
          </p:nvSpPr>
          <p:spPr>
            <a:xfrm>
              <a:off x="8313643" y="4524936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olchete direito 53"/>
            <p:cNvSpPr/>
            <p:nvPr/>
          </p:nvSpPr>
          <p:spPr>
            <a:xfrm>
              <a:off x="11063567" y="4524936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8821285" y="4435849"/>
              <a:ext cx="2213291" cy="128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Realizar pagamento ao fornecedor</a:t>
              </a:r>
            </a:p>
            <a:p>
              <a:pPr algn="ctr"/>
              <a:endParaRPr lang="pt-BR" dirty="0"/>
            </a:p>
          </p:txBody>
        </p:sp>
      </p:grpSp>
      <p:sp>
        <p:nvSpPr>
          <p:cNvPr id="26" name="Forma livre 25"/>
          <p:cNvSpPr/>
          <p:nvPr/>
        </p:nvSpPr>
        <p:spPr>
          <a:xfrm rot="313870" flipV="1">
            <a:off x="7126192" y="951024"/>
            <a:ext cx="3434274" cy="232930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476814" y="2773454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Fornecer  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6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51</Words>
  <Application>Microsoft Office PowerPoint</Application>
  <PresentationFormat>Personalizar</PresentationFormat>
  <Paragraphs>24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Pereira do Nascimento Bezerra</dc:creator>
  <cp:lastModifiedBy>Matheus</cp:lastModifiedBy>
  <cp:revision>24</cp:revision>
  <dcterms:created xsi:type="dcterms:W3CDTF">2020-03-02T12:00:47Z</dcterms:created>
  <dcterms:modified xsi:type="dcterms:W3CDTF">2020-05-13T18:53:49Z</dcterms:modified>
</cp:coreProperties>
</file>