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37D63-6075-49AC-A4CF-B869C50CA488}" v="2" dt="2020-03-08T14:17:33.197"/>
    <p1510:client id="{D9045692-AE9D-4775-82E6-9BFF6FE1C917}" v="397" dt="2020-03-08T14:13:10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BE67D7-264A-4183-BF1E-4FA74B023E25}"/>
              </a:ext>
            </a:extLst>
          </p:cNvPr>
          <p:cNvSpPr/>
          <p:nvPr/>
        </p:nvSpPr>
        <p:spPr>
          <a:xfrm>
            <a:off x="4977442" y="915838"/>
            <a:ext cx="1955319" cy="805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/>
                <a:cs typeface="Calibri"/>
              </a:rPr>
              <a:t>Cliente</a:t>
            </a:r>
            <a:endParaRPr lang="pt-BR" dirty="0">
              <a:latin typeface="Arial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4A3CE0-668D-4295-B927-9CD97161E31A}"/>
              </a:ext>
            </a:extLst>
          </p:cNvPr>
          <p:cNvSpPr/>
          <p:nvPr/>
        </p:nvSpPr>
        <p:spPr>
          <a:xfrm>
            <a:off x="5162550" y="2811852"/>
            <a:ext cx="1581507" cy="13370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Atender Cliente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99EA35-3639-4638-9AD9-7B3E51FD56BD}"/>
              </a:ext>
            </a:extLst>
          </p:cNvPr>
          <p:cNvSpPr/>
          <p:nvPr/>
        </p:nvSpPr>
        <p:spPr>
          <a:xfrm>
            <a:off x="5750224" y="5326092"/>
            <a:ext cx="1236453" cy="546339"/>
          </a:xfrm>
          <a:prstGeom prst="rect">
            <a:avLst/>
          </a:prstGeom>
          <a:solidFill>
            <a:srgbClr val="65C227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Produto</a:t>
            </a:r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C42D9C85-3838-4A57-BBAA-16FD835A69FD}"/>
              </a:ext>
            </a:extLst>
          </p:cNvPr>
          <p:cNvCxnSpPr/>
          <p:nvPr/>
        </p:nvCxnSpPr>
        <p:spPr>
          <a:xfrm>
            <a:off x="5950609" y="1716477"/>
            <a:ext cx="8626" cy="108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E8A01A06-F485-4802-B896-C5BF7E3E61BA}"/>
              </a:ext>
            </a:extLst>
          </p:cNvPr>
          <p:cNvSpPr/>
          <p:nvPr/>
        </p:nvSpPr>
        <p:spPr>
          <a:xfrm>
            <a:off x="5230842" y="1916861"/>
            <a:ext cx="1581508" cy="38818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atendimento</a:t>
            </a:r>
            <a:endParaRPr lang="pt-BR" dirty="0">
              <a:cs typeface="Calibri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5650B63-8258-4FB8-A957-D25FBA667F51}"/>
              </a:ext>
            </a:extLst>
          </p:cNvPr>
          <p:cNvCxnSpPr/>
          <p:nvPr/>
        </p:nvCxnSpPr>
        <p:spPr>
          <a:xfrm flipH="1">
            <a:off x="4419061" y="3943171"/>
            <a:ext cx="940279" cy="1345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DE71ECE-2136-40C4-BE45-985CAEDD31FE}"/>
              </a:ext>
            </a:extLst>
          </p:cNvPr>
          <p:cNvSpPr/>
          <p:nvPr/>
        </p:nvSpPr>
        <p:spPr>
          <a:xfrm>
            <a:off x="3705046" y="5336875"/>
            <a:ext cx="1351470" cy="546340"/>
          </a:xfrm>
          <a:prstGeom prst="rect">
            <a:avLst/>
          </a:prstGeom>
          <a:solidFill>
            <a:srgbClr val="65C227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Cliente</a:t>
            </a:r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BDE1CD5-72A0-4EC2-9A1C-827D3DA4511E}"/>
              </a:ext>
            </a:extLst>
          </p:cNvPr>
          <p:cNvCxnSpPr/>
          <p:nvPr/>
        </p:nvCxnSpPr>
        <p:spPr>
          <a:xfrm flipH="1" flipV="1">
            <a:off x="6142548" y="4165661"/>
            <a:ext cx="221410" cy="115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0C6D8D08-7989-4526-9C7B-BC761487A571}"/>
              </a:ext>
            </a:extLst>
          </p:cNvPr>
          <p:cNvSpPr/>
          <p:nvPr/>
        </p:nvSpPr>
        <p:spPr>
          <a:xfrm>
            <a:off x="5796951" y="4495800"/>
            <a:ext cx="920150" cy="5032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vender</a:t>
            </a:r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BE67D7-264A-4183-BF1E-4FA74B023E25}"/>
              </a:ext>
            </a:extLst>
          </p:cNvPr>
          <p:cNvSpPr/>
          <p:nvPr/>
        </p:nvSpPr>
        <p:spPr>
          <a:xfrm>
            <a:off x="4977442" y="915838"/>
            <a:ext cx="1955319" cy="805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latin typeface="Arial"/>
                <a:cs typeface="Calibri"/>
              </a:rPr>
              <a:t>Fornecedor</a:t>
            </a:r>
            <a:endParaRPr lang="pt-BR" dirty="0">
              <a:latin typeface="Arial"/>
              <a:cs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4A3CE0-668D-4295-B927-9CD97161E31A}"/>
              </a:ext>
            </a:extLst>
          </p:cNvPr>
          <p:cNvSpPr/>
          <p:nvPr/>
        </p:nvSpPr>
        <p:spPr>
          <a:xfrm>
            <a:off x="5162550" y="2811852"/>
            <a:ext cx="1581507" cy="13370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  <a:ea typeface="+mn-lt"/>
                <a:cs typeface="+mn-lt"/>
              </a:rPr>
              <a:t>Área de RH</a:t>
            </a:r>
            <a:endParaRPr lang="pt-BR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99EA35-3639-4638-9AD9-7B3E51FD56BD}"/>
              </a:ext>
            </a:extLst>
          </p:cNvPr>
          <p:cNvSpPr/>
          <p:nvPr/>
        </p:nvSpPr>
        <p:spPr>
          <a:xfrm>
            <a:off x="5390790" y="5326092"/>
            <a:ext cx="1408981" cy="560716"/>
          </a:xfrm>
          <a:prstGeom prst="rect">
            <a:avLst/>
          </a:prstGeom>
          <a:solidFill>
            <a:srgbClr val="65C227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Seleção</a:t>
            </a:r>
            <a:endParaRPr lang="pt-BR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C42D9C85-3838-4A57-BBAA-16FD835A69FD}"/>
              </a:ext>
            </a:extLst>
          </p:cNvPr>
          <p:cNvCxnSpPr/>
          <p:nvPr/>
        </p:nvCxnSpPr>
        <p:spPr>
          <a:xfrm>
            <a:off x="5950609" y="1716477"/>
            <a:ext cx="8626" cy="108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5650B63-8258-4FB8-A957-D25FBA667F51}"/>
              </a:ext>
            </a:extLst>
          </p:cNvPr>
          <p:cNvCxnSpPr/>
          <p:nvPr/>
        </p:nvCxnSpPr>
        <p:spPr>
          <a:xfrm flipH="1">
            <a:off x="4419061" y="3943171"/>
            <a:ext cx="940279" cy="1345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DE71ECE-2136-40C4-BE45-985CAEDD31FE}"/>
              </a:ext>
            </a:extLst>
          </p:cNvPr>
          <p:cNvSpPr/>
          <p:nvPr/>
        </p:nvSpPr>
        <p:spPr>
          <a:xfrm>
            <a:off x="3705046" y="5336875"/>
            <a:ext cx="1351470" cy="546340"/>
          </a:xfrm>
          <a:prstGeom prst="rect">
            <a:avLst/>
          </a:prstGeom>
          <a:solidFill>
            <a:srgbClr val="65C227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Fornecedor</a:t>
            </a:r>
            <a:endParaRPr lang="pt-BR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BDE1CD5-72A0-4EC2-9A1C-827D3DA4511E}"/>
              </a:ext>
            </a:extLst>
          </p:cNvPr>
          <p:cNvCxnSpPr/>
          <p:nvPr/>
        </p:nvCxnSpPr>
        <p:spPr>
          <a:xfrm flipV="1">
            <a:off x="6018397" y="4217594"/>
            <a:ext cx="8625" cy="1098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2A7F238-AD40-44C5-AC39-990B1DC514A0}"/>
              </a:ext>
            </a:extLst>
          </p:cNvPr>
          <p:cNvSpPr/>
          <p:nvPr/>
        </p:nvSpPr>
        <p:spPr>
          <a:xfrm>
            <a:off x="5380007" y="4481423"/>
            <a:ext cx="1365848" cy="57509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ea typeface="+mn-lt"/>
                <a:cs typeface="+mn-lt"/>
              </a:rPr>
              <a:t>Processo seletivo</a:t>
            </a:r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E46108-3954-47A1-9668-6C2C53E79202}"/>
              </a:ext>
            </a:extLst>
          </p:cNvPr>
          <p:cNvSpPr/>
          <p:nvPr/>
        </p:nvSpPr>
        <p:spPr>
          <a:xfrm>
            <a:off x="7101695" y="5326091"/>
            <a:ext cx="1408981" cy="560716"/>
          </a:xfrm>
          <a:prstGeom prst="rect">
            <a:avLst/>
          </a:prstGeom>
          <a:solidFill>
            <a:srgbClr val="65C227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Contratação</a:t>
            </a:r>
            <a:endParaRPr lang="pt-BR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E260142-5C33-4984-94E9-B7008F506AEE}"/>
              </a:ext>
            </a:extLst>
          </p:cNvPr>
          <p:cNvCxnSpPr/>
          <p:nvPr/>
        </p:nvCxnSpPr>
        <p:spPr>
          <a:xfrm flipH="1" flipV="1">
            <a:off x="6667321" y="3856546"/>
            <a:ext cx="997788" cy="1486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2FDB626-1D66-41A7-B8B5-35B734C1AC13}"/>
              </a:ext>
            </a:extLst>
          </p:cNvPr>
          <p:cNvSpPr/>
          <p:nvPr/>
        </p:nvSpPr>
        <p:spPr>
          <a:xfrm>
            <a:off x="6499645" y="4494003"/>
            <a:ext cx="1480866" cy="56071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ea typeface="+mn-lt"/>
                <a:cs typeface="+mn-lt"/>
              </a:rPr>
              <a:t>Elaboração de contrato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59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BE67D7-264A-4183-BF1E-4FA74B023E25}"/>
              </a:ext>
            </a:extLst>
          </p:cNvPr>
          <p:cNvSpPr/>
          <p:nvPr/>
        </p:nvSpPr>
        <p:spPr>
          <a:xfrm>
            <a:off x="4977442" y="915838"/>
            <a:ext cx="1955319" cy="805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latin typeface="Arial"/>
                <a:cs typeface="Calibri"/>
              </a:rPr>
              <a:t>Fornecedor</a:t>
            </a:r>
            <a:endParaRPr lang="pt-BR" dirty="0">
              <a:latin typeface="Arial"/>
              <a:cs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4A3CE0-668D-4295-B927-9CD97161E31A}"/>
              </a:ext>
            </a:extLst>
          </p:cNvPr>
          <p:cNvSpPr/>
          <p:nvPr/>
        </p:nvSpPr>
        <p:spPr>
          <a:xfrm>
            <a:off x="5162550" y="2811852"/>
            <a:ext cx="1581507" cy="13370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  <a:ea typeface="+mn-lt"/>
                <a:cs typeface="+mn-lt"/>
              </a:rPr>
              <a:t>Área jurídica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99EA35-3639-4638-9AD9-7B3E51FD56BD}"/>
              </a:ext>
            </a:extLst>
          </p:cNvPr>
          <p:cNvSpPr/>
          <p:nvPr/>
        </p:nvSpPr>
        <p:spPr>
          <a:xfrm>
            <a:off x="5750224" y="5326092"/>
            <a:ext cx="1236453" cy="546339"/>
          </a:xfrm>
          <a:prstGeom prst="rect">
            <a:avLst/>
          </a:prstGeom>
          <a:solidFill>
            <a:srgbClr val="65C227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Gerenciar processos</a:t>
            </a:r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C42D9C85-3838-4A57-BBAA-16FD835A69FD}"/>
              </a:ext>
            </a:extLst>
          </p:cNvPr>
          <p:cNvCxnSpPr/>
          <p:nvPr/>
        </p:nvCxnSpPr>
        <p:spPr>
          <a:xfrm>
            <a:off x="5950609" y="1716477"/>
            <a:ext cx="8626" cy="108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5650B63-8258-4FB8-A957-D25FBA667F51}"/>
              </a:ext>
            </a:extLst>
          </p:cNvPr>
          <p:cNvCxnSpPr/>
          <p:nvPr/>
        </p:nvCxnSpPr>
        <p:spPr>
          <a:xfrm flipH="1">
            <a:off x="4419061" y="3943171"/>
            <a:ext cx="940279" cy="1345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DE71ECE-2136-40C4-BE45-985CAEDD31FE}"/>
              </a:ext>
            </a:extLst>
          </p:cNvPr>
          <p:cNvSpPr/>
          <p:nvPr/>
        </p:nvSpPr>
        <p:spPr>
          <a:xfrm>
            <a:off x="3705046" y="5336875"/>
            <a:ext cx="1351470" cy="546340"/>
          </a:xfrm>
          <a:prstGeom prst="rect">
            <a:avLst/>
          </a:prstGeom>
          <a:solidFill>
            <a:srgbClr val="65C227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Fornecedor</a:t>
            </a:r>
            <a:endParaRPr lang="pt-BR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BDE1CD5-72A0-4EC2-9A1C-827D3DA4511E}"/>
              </a:ext>
            </a:extLst>
          </p:cNvPr>
          <p:cNvCxnSpPr/>
          <p:nvPr/>
        </p:nvCxnSpPr>
        <p:spPr>
          <a:xfrm flipH="1" flipV="1">
            <a:off x="6056284" y="4165661"/>
            <a:ext cx="20127" cy="1141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0C6D8D08-7989-4526-9C7B-BC761487A571}"/>
              </a:ext>
            </a:extLst>
          </p:cNvPr>
          <p:cNvSpPr/>
          <p:nvPr/>
        </p:nvSpPr>
        <p:spPr>
          <a:xfrm>
            <a:off x="5049327" y="4481423"/>
            <a:ext cx="2516037" cy="646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ea typeface="+mn-lt"/>
                <a:cs typeface="+mn-lt"/>
              </a:rPr>
              <a:t>Gerenciamento de contratos e fornecedores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5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BE67D7-264A-4183-BF1E-4FA74B023E25}"/>
              </a:ext>
            </a:extLst>
          </p:cNvPr>
          <p:cNvSpPr/>
          <p:nvPr/>
        </p:nvSpPr>
        <p:spPr>
          <a:xfrm>
            <a:off x="4977442" y="915838"/>
            <a:ext cx="1955319" cy="8051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latin typeface="Arial"/>
                <a:cs typeface="Calibri"/>
              </a:rPr>
              <a:t>Fornecedor</a:t>
            </a:r>
            <a:endParaRPr lang="pt-BR" dirty="0">
              <a:latin typeface="Arial"/>
              <a:cs typeface="Calibri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4A3CE0-668D-4295-B927-9CD97161E31A}"/>
              </a:ext>
            </a:extLst>
          </p:cNvPr>
          <p:cNvSpPr/>
          <p:nvPr/>
        </p:nvSpPr>
        <p:spPr>
          <a:xfrm>
            <a:off x="5162550" y="2811852"/>
            <a:ext cx="1667771" cy="13083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  <a:ea typeface="+mn-lt"/>
                <a:cs typeface="+mn-lt"/>
              </a:rPr>
              <a:t>Área financeira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99EA35-3639-4638-9AD9-7B3E51FD56BD}"/>
              </a:ext>
            </a:extLst>
          </p:cNvPr>
          <p:cNvSpPr/>
          <p:nvPr/>
        </p:nvSpPr>
        <p:spPr>
          <a:xfrm>
            <a:off x="5750224" y="5326092"/>
            <a:ext cx="1236453" cy="546339"/>
          </a:xfrm>
          <a:prstGeom prst="rect">
            <a:avLst/>
          </a:prstGeom>
          <a:solidFill>
            <a:srgbClr val="65C227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Controle de gastos</a:t>
            </a:r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C42D9C85-3838-4A57-BBAA-16FD835A69FD}"/>
              </a:ext>
            </a:extLst>
          </p:cNvPr>
          <p:cNvCxnSpPr/>
          <p:nvPr/>
        </p:nvCxnSpPr>
        <p:spPr>
          <a:xfrm>
            <a:off x="5950609" y="1716477"/>
            <a:ext cx="8626" cy="108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5650B63-8258-4FB8-A957-D25FBA667F51}"/>
              </a:ext>
            </a:extLst>
          </p:cNvPr>
          <p:cNvCxnSpPr/>
          <p:nvPr/>
        </p:nvCxnSpPr>
        <p:spPr>
          <a:xfrm flipH="1">
            <a:off x="4419061" y="3943171"/>
            <a:ext cx="940279" cy="1345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DE71ECE-2136-40C4-BE45-985CAEDD31FE}"/>
              </a:ext>
            </a:extLst>
          </p:cNvPr>
          <p:cNvSpPr/>
          <p:nvPr/>
        </p:nvSpPr>
        <p:spPr>
          <a:xfrm>
            <a:off x="3705046" y="5336875"/>
            <a:ext cx="1351470" cy="546340"/>
          </a:xfrm>
          <a:prstGeom prst="rect">
            <a:avLst/>
          </a:prstGeom>
          <a:solidFill>
            <a:srgbClr val="65C227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Fornecedor</a:t>
            </a:r>
            <a:endParaRPr lang="pt-BR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BDE1CD5-72A0-4EC2-9A1C-827D3DA4511E}"/>
              </a:ext>
            </a:extLst>
          </p:cNvPr>
          <p:cNvCxnSpPr/>
          <p:nvPr/>
        </p:nvCxnSpPr>
        <p:spPr>
          <a:xfrm flipH="1" flipV="1">
            <a:off x="6056284" y="4165661"/>
            <a:ext cx="20127" cy="1141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0C6D8D08-7989-4526-9C7B-BC761487A571}"/>
              </a:ext>
            </a:extLst>
          </p:cNvPr>
          <p:cNvSpPr/>
          <p:nvPr/>
        </p:nvSpPr>
        <p:spPr>
          <a:xfrm>
            <a:off x="5049327" y="4481423"/>
            <a:ext cx="2516037" cy="646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Planejamento financeiro e folha salarial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8032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283</cp:revision>
  <dcterms:created xsi:type="dcterms:W3CDTF">2020-03-08T12:16:33Z</dcterms:created>
  <dcterms:modified xsi:type="dcterms:W3CDTF">2020-03-08T14:19:28Z</dcterms:modified>
</cp:coreProperties>
</file>