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177357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56671" y="321544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1892263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uxograma: Conector 13"/>
          <p:cNvSpPr/>
          <p:nvPr/>
        </p:nvSpPr>
        <p:spPr>
          <a:xfrm>
            <a:off x="1892280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8767" y="218510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Comprar produto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9466725" y="3980326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Fornecer o produto</a:t>
            </a:r>
            <a:endParaRPr lang="pt-BR"/>
          </a:p>
        </p:txBody>
      </p:sp>
      <p:sp>
        <p:nvSpPr>
          <p:cNvPr id="104" name="Multiplicar 103"/>
          <p:cNvSpPr/>
          <p:nvPr/>
        </p:nvSpPr>
        <p:spPr>
          <a:xfrm>
            <a:off x="57823" y="2398372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Multiplicar 104"/>
          <p:cNvSpPr/>
          <p:nvPr/>
        </p:nvSpPr>
        <p:spPr>
          <a:xfrm>
            <a:off x="4077827" y="43734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Comprar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Cliente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313643" y="4524936"/>
            <a:ext cx="329451" cy="108921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0808215" y="4514851"/>
            <a:ext cx="363071" cy="110938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8603456" y="4484596"/>
            <a:ext cx="2283339" cy="110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° Vender para o cliente</a:t>
            </a:r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921251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o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Forncedores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313643" y="4524936"/>
            <a:ext cx="329451" cy="108921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0206317" y="4524936"/>
            <a:ext cx="363071" cy="110938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8643094" y="4524936"/>
            <a:ext cx="1563223" cy="1089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° </a:t>
            </a:r>
            <a:r>
              <a:rPr lang="pt-BR" dirty="0" smtClean="0"/>
              <a:t>Entregar produto</a:t>
            </a:r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921251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Personalizar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Matheus</cp:lastModifiedBy>
  <cp:revision>5</cp:revision>
  <dcterms:created xsi:type="dcterms:W3CDTF">2020-03-02T12:00:47Z</dcterms:created>
  <dcterms:modified xsi:type="dcterms:W3CDTF">2020-04-01T15:53:05Z</dcterms:modified>
</cp:coreProperties>
</file>