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768721-EF9C-4ACE-963B-605E9DFC276F}" v="11" dt="2020-03-25T15:32:22.300"/>
    <p1510:client id="{B3CB0E37-1FE1-4ED7-9DA6-EEB08566ABE4}" v="121" dt="2020-03-25T15:38:09.4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1476" y="-4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592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423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64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6679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511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10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24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2780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1642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501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092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4B14E-01A4-437F-9131-D5FA5BDBB904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98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xograma: Fita perfurada 4"/>
          <p:cNvSpPr/>
          <p:nvPr/>
        </p:nvSpPr>
        <p:spPr>
          <a:xfrm>
            <a:off x="4442907" y="0"/>
            <a:ext cx="2861534" cy="1323191"/>
          </a:xfrm>
          <a:prstGeom prst="flowChartPunchedTap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solidFill>
                  <a:schemeClr val="tx1"/>
                </a:solidFill>
              </a:rPr>
              <a:t>Contexto de Negócio</a:t>
            </a:r>
          </a:p>
        </p:txBody>
      </p:sp>
      <p:cxnSp>
        <p:nvCxnSpPr>
          <p:cNvPr id="7" name="Conector reto 6"/>
          <p:cNvCxnSpPr/>
          <p:nvPr/>
        </p:nvCxnSpPr>
        <p:spPr>
          <a:xfrm>
            <a:off x="2177357" y="2086994"/>
            <a:ext cx="8069" cy="11690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2156671" y="3215446"/>
            <a:ext cx="272301" cy="3318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flipH="1">
            <a:off x="1892263" y="3223855"/>
            <a:ext cx="265426" cy="3234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Fluxograma: Conector 13"/>
          <p:cNvSpPr/>
          <p:nvPr/>
        </p:nvSpPr>
        <p:spPr>
          <a:xfrm>
            <a:off x="1892280" y="1514899"/>
            <a:ext cx="586292" cy="57553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647544" y="3604544"/>
            <a:ext cx="1075764" cy="3872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/>
              <a:t>Cliente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278767" y="2185106"/>
            <a:ext cx="1294115" cy="73105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Realizar Compra</a:t>
            </a:r>
            <a:endParaRPr lang="pt-BR" dirty="0"/>
          </a:p>
        </p:txBody>
      </p:sp>
      <p:sp>
        <p:nvSpPr>
          <p:cNvPr id="28" name="Retângulo de cantos arredondados 27"/>
          <p:cNvSpPr/>
          <p:nvPr/>
        </p:nvSpPr>
        <p:spPr>
          <a:xfrm rot="10800000" flipV="1">
            <a:off x="4593514" y="2320967"/>
            <a:ext cx="2589904" cy="75975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err="1"/>
              <a:t>Iaia</a:t>
            </a:r>
            <a:r>
              <a:rPr lang="pt-BR"/>
              <a:t> Modas</a:t>
            </a:r>
          </a:p>
        </p:txBody>
      </p:sp>
      <p:cxnSp>
        <p:nvCxnSpPr>
          <p:cNvPr id="31" name="Conector reto 30"/>
          <p:cNvCxnSpPr/>
          <p:nvPr/>
        </p:nvCxnSpPr>
        <p:spPr>
          <a:xfrm flipV="1">
            <a:off x="2199803" y="2626056"/>
            <a:ext cx="2393711" cy="91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Retângulo 55"/>
          <p:cNvSpPr/>
          <p:nvPr/>
        </p:nvSpPr>
        <p:spPr>
          <a:xfrm>
            <a:off x="9466725" y="3980326"/>
            <a:ext cx="1344706" cy="5029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63" name="Fluxograma: Conector 62"/>
          <p:cNvSpPr/>
          <p:nvPr/>
        </p:nvSpPr>
        <p:spPr>
          <a:xfrm>
            <a:off x="5583890" y="3890902"/>
            <a:ext cx="605117" cy="592346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5" name="Conector reto 64"/>
          <p:cNvCxnSpPr>
            <a:stCxn id="63" idx="4"/>
          </p:cNvCxnSpPr>
          <p:nvPr/>
        </p:nvCxnSpPr>
        <p:spPr>
          <a:xfrm flipH="1">
            <a:off x="5886448" y="4483248"/>
            <a:ext cx="1" cy="10024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Conector reto 71"/>
          <p:cNvCxnSpPr/>
          <p:nvPr/>
        </p:nvCxnSpPr>
        <p:spPr>
          <a:xfrm>
            <a:off x="5873674" y="5450757"/>
            <a:ext cx="302559" cy="3630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Conector reto 73"/>
          <p:cNvCxnSpPr/>
          <p:nvPr/>
        </p:nvCxnSpPr>
        <p:spPr>
          <a:xfrm flipH="1">
            <a:off x="5583890" y="5465217"/>
            <a:ext cx="302558" cy="3630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Conector reto 75"/>
          <p:cNvCxnSpPr/>
          <p:nvPr/>
        </p:nvCxnSpPr>
        <p:spPr>
          <a:xfrm>
            <a:off x="5513293" y="4800600"/>
            <a:ext cx="82027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Conector reto 84"/>
          <p:cNvCxnSpPr/>
          <p:nvPr/>
        </p:nvCxnSpPr>
        <p:spPr>
          <a:xfrm>
            <a:off x="1776974" y="2470239"/>
            <a:ext cx="82262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Conector reto 94"/>
          <p:cNvCxnSpPr>
            <a:stCxn id="28" idx="2"/>
            <a:endCxn id="63" idx="0"/>
          </p:cNvCxnSpPr>
          <p:nvPr/>
        </p:nvCxnSpPr>
        <p:spPr>
          <a:xfrm flipH="1">
            <a:off x="5886449" y="3080724"/>
            <a:ext cx="2017" cy="8101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Retângulo 99"/>
          <p:cNvSpPr/>
          <p:nvPr/>
        </p:nvSpPr>
        <p:spPr>
          <a:xfrm>
            <a:off x="5140498" y="5877171"/>
            <a:ext cx="1471108" cy="457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/>
              <a:t>Fornecedor</a:t>
            </a:r>
          </a:p>
        </p:txBody>
      </p:sp>
      <p:sp>
        <p:nvSpPr>
          <p:cNvPr id="101" name="Retângulo 100"/>
          <p:cNvSpPr/>
          <p:nvPr/>
        </p:nvSpPr>
        <p:spPr>
          <a:xfrm>
            <a:off x="4299134" y="4236234"/>
            <a:ext cx="1214159" cy="59176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Fornecer </a:t>
            </a:r>
            <a:r>
              <a:rPr lang="pt-BR" dirty="0" smtClean="0">
                <a:cs typeface="Calibri"/>
              </a:rPr>
              <a:t> </a:t>
            </a:r>
            <a:r>
              <a:rPr lang="pt-BR" dirty="0">
                <a:cs typeface="Calibri"/>
              </a:rPr>
              <a:t>produto</a:t>
            </a:r>
            <a:endParaRPr lang="pt-BR" dirty="0"/>
          </a:p>
        </p:txBody>
      </p:sp>
      <p:sp>
        <p:nvSpPr>
          <p:cNvPr id="104" name="Multiplicar 103"/>
          <p:cNvSpPr/>
          <p:nvPr/>
        </p:nvSpPr>
        <p:spPr>
          <a:xfrm>
            <a:off x="57823" y="2398372"/>
            <a:ext cx="218516" cy="222459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Multiplicar 104"/>
          <p:cNvSpPr/>
          <p:nvPr/>
        </p:nvSpPr>
        <p:spPr>
          <a:xfrm>
            <a:off x="4077827" y="4373441"/>
            <a:ext cx="215153" cy="317352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3308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xograma: Fita perfurada 1"/>
          <p:cNvSpPr/>
          <p:nvPr/>
        </p:nvSpPr>
        <p:spPr>
          <a:xfrm>
            <a:off x="4424082" y="564777"/>
            <a:ext cx="2904565" cy="1129553"/>
          </a:xfrm>
          <a:prstGeom prst="flowChartPunchedTap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cs typeface="Calibri"/>
              </a:rPr>
              <a:t>Realizar compra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836520" y="2006599"/>
            <a:ext cx="10999694" cy="1996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/>
              <a:t>Nós Operacionais </a:t>
            </a:r>
          </a:p>
        </p:txBody>
      </p:sp>
      <p:sp>
        <p:nvSpPr>
          <p:cNvPr id="4" name="Fluxograma: Conector 3"/>
          <p:cNvSpPr/>
          <p:nvPr/>
        </p:nvSpPr>
        <p:spPr>
          <a:xfrm>
            <a:off x="3388659" y="2205318"/>
            <a:ext cx="389965" cy="36307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>
            <a:stCxn id="4" idx="4"/>
          </p:cNvCxnSpPr>
          <p:nvPr/>
        </p:nvCxnSpPr>
        <p:spPr>
          <a:xfrm flipH="1">
            <a:off x="3583641" y="2568388"/>
            <a:ext cx="1" cy="7530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V="1">
            <a:off x="3388659" y="2823882"/>
            <a:ext cx="389965" cy="134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3583641" y="3321424"/>
            <a:ext cx="194983" cy="1748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flipH="1">
            <a:off x="3388659" y="3321424"/>
            <a:ext cx="194982" cy="1546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2975161" y="3496235"/>
            <a:ext cx="1216960" cy="3765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cs typeface="Calibri"/>
              </a:rPr>
              <a:t>Cliente</a:t>
            </a: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7140388" y="2723028"/>
            <a:ext cx="1949824" cy="7732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Departamento de Vendas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836520" y="4178150"/>
            <a:ext cx="10999694" cy="1869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/>
              <a:t>Capacidade Operacionais</a:t>
            </a:r>
          </a:p>
        </p:txBody>
      </p:sp>
      <p:sp>
        <p:nvSpPr>
          <p:cNvPr id="51" name="Forma livre 50"/>
          <p:cNvSpPr/>
          <p:nvPr/>
        </p:nvSpPr>
        <p:spPr>
          <a:xfrm>
            <a:off x="3590366" y="1573306"/>
            <a:ext cx="2433916" cy="1358055"/>
          </a:xfrm>
          <a:custGeom>
            <a:avLst/>
            <a:gdLst>
              <a:gd name="connsiteX0" fmla="*/ 2245659 w 2345850"/>
              <a:gd name="connsiteY0" fmla="*/ 0 h 1277373"/>
              <a:gd name="connsiteX1" fmla="*/ 2084294 w 2345850"/>
              <a:gd name="connsiteY1" fmla="*/ 1223683 h 1277373"/>
              <a:gd name="connsiteX2" fmla="*/ 0 w 2345850"/>
              <a:gd name="connsiteY2" fmla="*/ 1075765 h 1277373"/>
              <a:gd name="connsiteX3" fmla="*/ 0 w 2345850"/>
              <a:gd name="connsiteY3" fmla="*/ 1075765 h 1277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5850" h="1277373">
                <a:moveTo>
                  <a:pt x="2245659" y="0"/>
                </a:moveTo>
                <a:cubicBezTo>
                  <a:pt x="2352114" y="522194"/>
                  <a:pt x="2458570" y="1044389"/>
                  <a:pt x="2084294" y="1223683"/>
                </a:cubicBezTo>
                <a:cubicBezTo>
                  <a:pt x="1710018" y="1402977"/>
                  <a:pt x="0" y="1075765"/>
                  <a:pt x="0" y="1075765"/>
                </a:cubicBezTo>
                <a:lnTo>
                  <a:pt x="0" y="1075765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Forma livre 51"/>
          <p:cNvSpPr/>
          <p:nvPr/>
        </p:nvSpPr>
        <p:spPr>
          <a:xfrm>
            <a:off x="6397999" y="1479175"/>
            <a:ext cx="742389" cy="1680883"/>
          </a:xfrm>
          <a:custGeom>
            <a:avLst/>
            <a:gdLst>
              <a:gd name="connsiteX0" fmla="*/ 294352 w 2118428"/>
              <a:gd name="connsiteY0" fmla="*/ 0 h 1540757"/>
              <a:gd name="connsiteX1" fmla="*/ 132987 w 2118428"/>
              <a:gd name="connsiteY1" fmla="*/ 1398494 h 1540757"/>
              <a:gd name="connsiteX2" fmla="*/ 1988681 w 2118428"/>
              <a:gd name="connsiteY2" fmla="*/ 1506070 h 1540757"/>
              <a:gd name="connsiteX3" fmla="*/ 1961787 w 2118428"/>
              <a:gd name="connsiteY3" fmla="*/ 1506070 h 1540757"/>
              <a:gd name="connsiteX4" fmla="*/ 1961787 w 2118428"/>
              <a:gd name="connsiteY4" fmla="*/ 1492623 h 1540757"/>
              <a:gd name="connsiteX5" fmla="*/ 1961787 w 2118428"/>
              <a:gd name="connsiteY5" fmla="*/ 1492623 h 1540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8428" h="1540757">
                <a:moveTo>
                  <a:pt x="294352" y="0"/>
                </a:moveTo>
                <a:cubicBezTo>
                  <a:pt x="72475" y="573741"/>
                  <a:pt x="-149401" y="1147482"/>
                  <a:pt x="132987" y="1398494"/>
                </a:cubicBezTo>
                <a:cubicBezTo>
                  <a:pt x="415375" y="1649506"/>
                  <a:pt x="1683881" y="1488141"/>
                  <a:pt x="1988681" y="1506070"/>
                </a:cubicBezTo>
                <a:cubicBezTo>
                  <a:pt x="2293481" y="1523999"/>
                  <a:pt x="1966269" y="1508311"/>
                  <a:pt x="1961787" y="1506070"/>
                </a:cubicBezTo>
                <a:cubicBezTo>
                  <a:pt x="1957305" y="1503829"/>
                  <a:pt x="1961787" y="1492623"/>
                  <a:pt x="1961787" y="1492623"/>
                </a:cubicBezTo>
                <a:lnTo>
                  <a:pt x="1961787" y="1492623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Colchete esquerdo 52"/>
          <p:cNvSpPr/>
          <p:nvPr/>
        </p:nvSpPr>
        <p:spPr>
          <a:xfrm>
            <a:off x="8313643" y="4524936"/>
            <a:ext cx="329451" cy="1089212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Colchete direito 53"/>
          <p:cNvSpPr/>
          <p:nvPr/>
        </p:nvSpPr>
        <p:spPr>
          <a:xfrm>
            <a:off x="10808215" y="4514851"/>
            <a:ext cx="363071" cy="1109382"/>
          </a:xfrm>
          <a:prstGeom prst="righ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/>
          <p:cNvSpPr/>
          <p:nvPr/>
        </p:nvSpPr>
        <p:spPr>
          <a:xfrm>
            <a:off x="8603456" y="4484596"/>
            <a:ext cx="2283339" cy="110938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° Atender cliente</a:t>
            </a:r>
            <a:endParaRPr lang="pt-BR" dirty="0"/>
          </a:p>
          <a:p>
            <a:pPr algn="ctr"/>
            <a:r>
              <a:rPr lang="pt-BR" dirty="0" smtClean="0"/>
              <a:t>° </a:t>
            </a:r>
            <a:r>
              <a:rPr lang="pt-BR" dirty="0" smtClean="0"/>
              <a:t>Vender para o cliente</a:t>
            </a:r>
            <a:endParaRPr lang="pt-BR" dirty="0"/>
          </a:p>
        </p:txBody>
      </p:sp>
      <p:sp>
        <p:nvSpPr>
          <p:cNvPr id="60" name="Forma livre 59"/>
          <p:cNvSpPr/>
          <p:nvPr/>
        </p:nvSpPr>
        <p:spPr>
          <a:xfrm>
            <a:off x="7389031" y="3496235"/>
            <a:ext cx="921251" cy="1698258"/>
          </a:xfrm>
          <a:custGeom>
            <a:avLst/>
            <a:gdLst>
              <a:gd name="connsiteX0" fmla="*/ 195110 w 921251"/>
              <a:gd name="connsiteY0" fmla="*/ 0 h 1698258"/>
              <a:gd name="connsiteX1" fmla="*/ 47193 w 921251"/>
              <a:gd name="connsiteY1" fmla="*/ 1546412 h 1698258"/>
              <a:gd name="connsiteX2" fmla="*/ 921251 w 921251"/>
              <a:gd name="connsiteY2" fmla="*/ 1640541 h 1698258"/>
              <a:gd name="connsiteX3" fmla="*/ 921251 w 921251"/>
              <a:gd name="connsiteY3" fmla="*/ 1640541 h 1698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1251" h="1698258">
                <a:moveTo>
                  <a:pt x="195110" y="0"/>
                </a:moveTo>
                <a:cubicBezTo>
                  <a:pt x="60639" y="636494"/>
                  <a:pt x="-73831" y="1272989"/>
                  <a:pt x="47193" y="1546412"/>
                </a:cubicBezTo>
                <a:cubicBezTo>
                  <a:pt x="168216" y="1819836"/>
                  <a:pt x="921251" y="1640541"/>
                  <a:pt x="921251" y="1640541"/>
                </a:cubicBezTo>
                <a:lnTo>
                  <a:pt x="921251" y="1640541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255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xograma: Fita perfurada 1"/>
          <p:cNvSpPr/>
          <p:nvPr/>
        </p:nvSpPr>
        <p:spPr>
          <a:xfrm>
            <a:off x="4424082" y="564777"/>
            <a:ext cx="2904565" cy="1129553"/>
          </a:xfrm>
          <a:prstGeom prst="flowChartPunchedTap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cs typeface="Calibri"/>
              </a:rPr>
              <a:t>Fornecer </a:t>
            </a:r>
            <a:r>
              <a:rPr lang="pt-BR" dirty="0" smtClean="0">
                <a:cs typeface="Calibri"/>
              </a:rPr>
              <a:t> </a:t>
            </a:r>
            <a:r>
              <a:rPr lang="pt-BR" dirty="0" smtClean="0">
                <a:cs typeface="Calibri"/>
              </a:rPr>
              <a:t>produto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836520" y="2006599"/>
            <a:ext cx="10999694" cy="1996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/>
              <a:t>Nós Operacionais </a:t>
            </a:r>
          </a:p>
        </p:txBody>
      </p:sp>
      <p:sp>
        <p:nvSpPr>
          <p:cNvPr id="4" name="Fluxograma: Conector 3"/>
          <p:cNvSpPr/>
          <p:nvPr/>
        </p:nvSpPr>
        <p:spPr>
          <a:xfrm>
            <a:off x="3388659" y="2205318"/>
            <a:ext cx="389965" cy="36307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>
            <a:stCxn id="4" idx="4"/>
          </p:cNvCxnSpPr>
          <p:nvPr/>
        </p:nvCxnSpPr>
        <p:spPr>
          <a:xfrm flipH="1">
            <a:off x="3583641" y="2568388"/>
            <a:ext cx="1" cy="7530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V="1">
            <a:off x="3388659" y="2823882"/>
            <a:ext cx="389965" cy="134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3583641" y="3321424"/>
            <a:ext cx="194983" cy="1748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flipH="1">
            <a:off x="3388659" y="3321424"/>
            <a:ext cx="194982" cy="1546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2975161" y="3496235"/>
            <a:ext cx="1301004" cy="3765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/>
              <a:t>Fornecedor</a:t>
            </a: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7140388" y="2723028"/>
            <a:ext cx="1949824" cy="7732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Estoque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836520" y="4188760"/>
            <a:ext cx="10999694" cy="1869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/>
              <a:t>Capacidade Operacionais</a:t>
            </a:r>
          </a:p>
        </p:txBody>
      </p:sp>
      <p:sp>
        <p:nvSpPr>
          <p:cNvPr id="51" name="Forma livre 50"/>
          <p:cNvSpPr/>
          <p:nvPr/>
        </p:nvSpPr>
        <p:spPr>
          <a:xfrm>
            <a:off x="3590366" y="1573306"/>
            <a:ext cx="2433916" cy="1358055"/>
          </a:xfrm>
          <a:custGeom>
            <a:avLst/>
            <a:gdLst>
              <a:gd name="connsiteX0" fmla="*/ 2245659 w 2345850"/>
              <a:gd name="connsiteY0" fmla="*/ 0 h 1277373"/>
              <a:gd name="connsiteX1" fmla="*/ 2084294 w 2345850"/>
              <a:gd name="connsiteY1" fmla="*/ 1223683 h 1277373"/>
              <a:gd name="connsiteX2" fmla="*/ 0 w 2345850"/>
              <a:gd name="connsiteY2" fmla="*/ 1075765 h 1277373"/>
              <a:gd name="connsiteX3" fmla="*/ 0 w 2345850"/>
              <a:gd name="connsiteY3" fmla="*/ 1075765 h 1277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5850" h="1277373">
                <a:moveTo>
                  <a:pt x="2245659" y="0"/>
                </a:moveTo>
                <a:cubicBezTo>
                  <a:pt x="2352114" y="522194"/>
                  <a:pt x="2458570" y="1044389"/>
                  <a:pt x="2084294" y="1223683"/>
                </a:cubicBezTo>
                <a:cubicBezTo>
                  <a:pt x="1710018" y="1402977"/>
                  <a:pt x="0" y="1075765"/>
                  <a:pt x="0" y="1075765"/>
                </a:cubicBezTo>
                <a:lnTo>
                  <a:pt x="0" y="1075765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Forma livre 51"/>
          <p:cNvSpPr/>
          <p:nvPr/>
        </p:nvSpPr>
        <p:spPr>
          <a:xfrm>
            <a:off x="6397999" y="1479175"/>
            <a:ext cx="742389" cy="1680883"/>
          </a:xfrm>
          <a:custGeom>
            <a:avLst/>
            <a:gdLst>
              <a:gd name="connsiteX0" fmla="*/ 294352 w 2118428"/>
              <a:gd name="connsiteY0" fmla="*/ 0 h 1540757"/>
              <a:gd name="connsiteX1" fmla="*/ 132987 w 2118428"/>
              <a:gd name="connsiteY1" fmla="*/ 1398494 h 1540757"/>
              <a:gd name="connsiteX2" fmla="*/ 1988681 w 2118428"/>
              <a:gd name="connsiteY2" fmla="*/ 1506070 h 1540757"/>
              <a:gd name="connsiteX3" fmla="*/ 1961787 w 2118428"/>
              <a:gd name="connsiteY3" fmla="*/ 1506070 h 1540757"/>
              <a:gd name="connsiteX4" fmla="*/ 1961787 w 2118428"/>
              <a:gd name="connsiteY4" fmla="*/ 1492623 h 1540757"/>
              <a:gd name="connsiteX5" fmla="*/ 1961787 w 2118428"/>
              <a:gd name="connsiteY5" fmla="*/ 1492623 h 1540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8428" h="1540757">
                <a:moveTo>
                  <a:pt x="294352" y="0"/>
                </a:moveTo>
                <a:cubicBezTo>
                  <a:pt x="72475" y="573741"/>
                  <a:pt x="-149401" y="1147482"/>
                  <a:pt x="132987" y="1398494"/>
                </a:cubicBezTo>
                <a:cubicBezTo>
                  <a:pt x="415375" y="1649506"/>
                  <a:pt x="1683881" y="1488141"/>
                  <a:pt x="1988681" y="1506070"/>
                </a:cubicBezTo>
                <a:cubicBezTo>
                  <a:pt x="2293481" y="1523999"/>
                  <a:pt x="1966269" y="1508311"/>
                  <a:pt x="1961787" y="1506070"/>
                </a:cubicBezTo>
                <a:cubicBezTo>
                  <a:pt x="1957305" y="1503829"/>
                  <a:pt x="1961787" y="1492623"/>
                  <a:pt x="1961787" y="1492623"/>
                </a:cubicBezTo>
                <a:lnTo>
                  <a:pt x="1961787" y="1492623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Colchete esquerdo 52"/>
          <p:cNvSpPr/>
          <p:nvPr/>
        </p:nvSpPr>
        <p:spPr>
          <a:xfrm>
            <a:off x="8313643" y="4524936"/>
            <a:ext cx="329451" cy="1089212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Colchete direito 53"/>
          <p:cNvSpPr/>
          <p:nvPr/>
        </p:nvSpPr>
        <p:spPr>
          <a:xfrm>
            <a:off x="11063567" y="4524936"/>
            <a:ext cx="363071" cy="1109382"/>
          </a:xfrm>
          <a:prstGeom prst="righ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5" name="Retângulo 54"/>
          <p:cNvSpPr/>
          <p:nvPr/>
        </p:nvSpPr>
        <p:spPr>
          <a:xfrm>
            <a:off x="8643094" y="4479553"/>
            <a:ext cx="2213290" cy="1287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° </a:t>
            </a:r>
            <a:r>
              <a:rPr lang="pt-BR" dirty="0" smtClean="0"/>
              <a:t>Solicitar orçamento</a:t>
            </a:r>
          </a:p>
          <a:p>
            <a:pPr algn="ctr"/>
            <a:r>
              <a:rPr lang="pt-BR" dirty="0" smtClean="0"/>
              <a:t>Realizar pedido</a:t>
            </a:r>
          </a:p>
          <a:p>
            <a:pPr algn="ctr"/>
            <a:r>
              <a:rPr lang="pt-BR" dirty="0" smtClean="0"/>
              <a:t>Realizar pagamento</a:t>
            </a:r>
          </a:p>
          <a:p>
            <a:pPr algn="ctr"/>
            <a:r>
              <a:rPr lang="pt-BR" dirty="0" smtClean="0"/>
              <a:t>Receber produto</a:t>
            </a:r>
          </a:p>
          <a:p>
            <a:pPr algn="ctr"/>
            <a:endParaRPr lang="pt-BR" dirty="0"/>
          </a:p>
        </p:txBody>
      </p:sp>
      <p:sp>
        <p:nvSpPr>
          <p:cNvPr id="60" name="Forma livre 59"/>
          <p:cNvSpPr/>
          <p:nvPr/>
        </p:nvSpPr>
        <p:spPr>
          <a:xfrm>
            <a:off x="7389031" y="3496235"/>
            <a:ext cx="921251" cy="1698258"/>
          </a:xfrm>
          <a:custGeom>
            <a:avLst/>
            <a:gdLst>
              <a:gd name="connsiteX0" fmla="*/ 195110 w 921251"/>
              <a:gd name="connsiteY0" fmla="*/ 0 h 1698258"/>
              <a:gd name="connsiteX1" fmla="*/ 47193 w 921251"/>
              <a:gd name="connsiteY1" fmla="*/ 1546412 h 1698258"/>
              <a:gd name="connsiteX2" fmla="*/ 921251 w 921251"/>
              <a:gd name="connsiteY2" fmla="*/ 1640541 h 1698258"/>
              <a:gd name="connsiteX3" fmla="*/ 921251 w 921251"/>
              <a:gd name="connsiteY3" fmla="*/ 1640541 h 1698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1251" h="1698258">
                <a:moveTo>
                  <a:pt x="195110" y="0"/>
                </a:moveTo>
                <a:cubicBezTo>
                  <a:pt x="60639" y="636494"/>
                  <a:pt x="-73831" y="1272989"/>
                  <a:pt x="47193" y="1546412"/>
                </a:cubicBezTo>
                <a:cubicBezTo>
                  <a:pt x="168216" y="1819836"/>
                  <a:pt x="921251" y="1640541"/>
                  <a:pt x="921251" y="1640541"/>
                </a:cubicBezTo>
                <a:lnTo>
                  <a:pt x="921251" y="1640541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36821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46</Words>
  <Application>Microsoft Office PowerPoint</Application>
  <PresentationFormat>Personalizar</PresentationFormat>
  <Paragraphs>22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Pereira do Nascimento Bezerra</dc:creator>
  <cp:lastModifiedBy>Matheus</cp:lastModifiedBy>
  <cp:revision>8</cp:revision>
  <dcterms:created xsi:type="dcterms:W3CDTF">2020-03-02T12:00:47Z</dcterms:created>
  <dcterms:modified xsi:type="dcterms:W3CDTF">2020-04-02T23:22:42Z</dcterms:modified>
</cp:coreProperties>
</file>