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8721-EF9C-4ACE-963B-605E9DFC276F}" v="11" dt="2020-03-25T15:32:22.300"/>
    <p1510:client id="{B3CB0E37-1FE1-4ED7-9DA6-EEB08566ABE4}" v="121" dt="2020-03-25T15:3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14E-01A4-437F-9131-D5FA5BDBB904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to 36"/>
          <p:cNvCxnSpPr/>
          <p:nvPr/>
        </p:nvCxnSpPr>
        <p:spPr>
          <a:xfrm flipV="1">
            <a:off x="7064945" y="2691692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luxograma: Fita perfurada 4"/>
          <p:cNvSpPr/>
          <p:nvPr/>
        </p:nvSpPr>
        <p:spPr>
          <a:xfrm>
            <a:off x="4442907" y="0"/>
            <a:ext cx="2861534" cy="132319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Contexto de Negócio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177357" y="2086994"/>
            <a:ext cx="8069" cy="1169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194771" y="3234496"/>
            <a:ext cx="272301" cy="33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H="1">
            <a:off x="1892263" y="3223855"/>
            <a:ext cx="265426" cy="323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uxograma: Conector 13"/>
          <p:cNvSpPr/>
          <p:nvPr/>
        </p:nvSpPr>
        <p:spPr>
          <a:xfrm>
            <a:off x="1892280" y="1514899"/>
            <a:ext cx="586292" cy="5755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647544" y="3604544"/>
            <a:ext cx="1075764" cy="387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Cliente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78767" y="2185106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venda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 rot="10800000" flipV="1">
            <a:off x="4593514" y="2320967"/>
            <a:ext cx="2589904" cy="759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/>
              <a:t>Iaia</a:t>
            </a:r>
            <a:r>
              <a:rPr lang="pt-BR"/>
              <a:t> Modas</a:t>
            </a:r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199803" y="2626056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8419643" y="1372019"/>
            <a:ext cx="1344706" cy="5029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/>
          <p:cNvSpPr/>
          <p:nvPr/>
        </p:nvSpPr>
        <p:spPr>
          <a:xfrm>
            <a:off x="5583890" y="3890902"/>
            <a:ext cx="605117" cy="5923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>
            <a:stCxn id="63" idx="4"/>
          </p:cNvCxnSpPr>
          <p:nvPr/>
        </p:nvCxnSpPr>
        <p:spPr>
          <a:xfrm flipH="1">
            <a:off x="5886448" y="4483248"/>
            <a:ext cx="1" cy="1002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873674" y="5450757"/>
            <a:ext cx="302559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5583890" y="5465217"/>
            <a:ext cx="302558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513293" y="4800600"/>
            <a:ext cx="8202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76974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28" idx="2"/>
            <a:endCxn id="63" idx="0"/>
          </p:cNvCxnSpPr>
          <p:nvPr/>
        </p:nvCxnSpPr>
        <p:spPr>
          <a:xfrm flipH="1">
            <a:off x="5886449" y="3080724"/>
            <a:ext cx="2017" cy="810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5140498" y="5877171"/>
            <a:ext cx="1471108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Fornecedor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4299134" y="4236234"/>
            <a:ext cx="1214159" cy="591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Fornecer </a:t>
            </a:r>
            <a:r>
              <a:rPr lang="pt-BR" dirty="0" smtClean="0">
                <a:cs typeface="Calibri"/>
              </a:rPr>
              <a:t> </a:t>
            </a:r>
            <a:r>
              <a:rPr lang="pt-BR" dirty="0">
                <a:cs typeface="Calibri"/>
              </a:rPr>
              <a:t>produto</a:t>
            </a:r>
            <a:endParaRPr lang="pt-BR" dirty="0"/>
          </a:p>
        </p:txBody>
      </p:sp>
      <p:sp>
        <p:nvSpPr>
          <p:cNvPr id="104" name="Multiplicar 103"/>
          <p:cNvSpPr/>
          <p:nvPr/>
        </p:nvSpPr>
        <p:spPr>
          <a:xfrm>
            <a:off x="57823" y="2398372"/>
            <a:ext cx="218516" cy="22245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Multiplicar 104"/>
          <p:cNvSpPr/>
          <p:nvPr/>
        </p:nvSpPr>
        <p:spPr>
          <a:xfrm>
            <a:off x="10251856" y="2580662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/>
          <p:cNvCxnSpPr/>
          <p:nvPr/>
        </p:nvCxnSpPr>
        <p:spPr>
          <a:xfrm>
            <a:off x="9458656" y="2086994"/>
            <a:ext cx="8069" cy="1169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9495120" y="3215446"/>
            <a:ext cx="272301" cy="331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9173562" y="3223855"/>
            <a:ext cx="265426" cy="323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luxograma: Conector 34"/>
          <p:cNvSpPr/>
          <p:nvPr/>
        </p:nvSpPr>
        <p:spPr>
          <a:xfrm>
            <a:off x="9173579" y="1514899"/>
            <a:ext cx="586292" cy="5755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>
            <a:off x="9058273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8767110" y="3788357"/>
            <a:ext cx="1343755" cy="585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Provedores de Cartão</a:t>
            </a:r>
            <a:endParaRPr lang="pt-BR" b="1" dirty="0"/>
          </a:p>
        </p:txBody>
      </p:sp>
      <p:sp>
        <p:nvSpPr>
          <p:cNvPr id="39" name="Multiplicar 38"/>
          <p:cNvSpPr/>
          <p:nvPr/>
        </p:nvSpPr>
        <p:spPr>
          <a:xfrm>
            <a:off x="4230227" y="4525841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10467009" y="2373812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Operar pagamento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3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Realizar venda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Nós Operacionais 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Cliente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olchete esquerdo 52"/>
          <p:cNvSpPr/>
          <p:nvPr/>
        </p:nvSpPr>
        <p:spPr>
          <a:xfrm>
            <a:off x="8313643" y="4659972"/>
            <a:ext cx="329451" cy="108921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olchete direito 53"/>
          <p:cNvSpPr/>
          <p:nvPr/>
        </p:nvSpPr>
        <p:spPr>
          <a:xfrm>
            <a:off x="10808215" y="4702567"/>
            <a:ext cx="363071" cy="110938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8643094" y="4702567"/>
            <a:ext cx="2283339" cy="110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dirty="0" smtClean="0"/>
              <a:t>.</a:t>
            </a:r>
            <a:r>
              <a:rPr lang="pt-BR" dirty="0" smtClean="0"/>
              <a:t>Realizar venda</a:t>
            </a:r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7389031" y="3496235"/>
            <a:ext cx="921251" cy="1698258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2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Operar pagamento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Nós Operacionais </a:t>
            </a:r>
            <a:endParaRPr lang="pt-BR" dirty="0"/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Cliente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dirty="0" smtClean="0">
                <a:solidFill>
                  <a:schemeClr val="tx1"/>
                </a:solidFill>
              </a:rPr>
              <a:t>  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olchete esquerdo 52"/>
          <p:cNvSpPr/>
          <p:nvPr/>
        </p:nvSpPr>
        <p:spPr>
          <a:xfrm>
            <a:off x="8199501" y="4345363"/>
            <a:ext cx="443594" cy="1466585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olchete direito 53"/>
          <p:cNvSpPr/>
          <p:nvPr/>
        </p:nvSpPr>
        <p:spPr>
          <a:xfrm>
            <a:off x="10808215" y="4345363"/>
            <a:ext cx="479974" cy="1466586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8461558" y="4597916"/>
            <a:ext cx="2528192" cy="1151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dirty="0" smtClean="0"/>
              <a:t>.</a:t>
            </a:r>
            <a:r>
              <a:rPr lang="pt-BR" dirty="0" smtClean="0"/>
              <a:t>Operar pagamento</a:t>
            </a:r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7389031" y="3496235"/>
            <a:ext cx="726269" cy="1698258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62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 produto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301004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Fornecedor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8876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olchete esquerdo 52"/>
          <p:cNvSpPr/>
          <p:nvPr/>
        </p:nvSpPr>
        <p:spPr>
          <a:xfrm>
            <a:off x="8313643" y="4524936"/>
            <a:ext cx="329451" cy="1089212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olchete direito 53"/>
          <p:cNvSpPr/>
          <p:nvPr/>
        </p:nvSpPr>
        <p:spPr>
          <a:xfrm>
            <a:off x="11063567" y="4524936"/>
            <a:ext cx="363071" cy="1109382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54"/>
          <p:cNvSpPr/>
          <p:nvPr/>
        </p:nvSpPr>
        <p:spPr>
          <a:xfrm>
            <a:off x="8643094" y="4479553"/>
            <a:ext cx="2213290" cy="1287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dirty="0" smtClean="0"/>
              <a:t>.</a:t>
            </a:r>
            <a:r>
              <a:rPr lang="pt-BR" dirty="0" smtClean="0"/>
              <a:t>Solicitar fornecimento</a:t>
            </a:r>
            <a:endParaRPr lang="pt-BR" dirty="0" smtClean="0"/>
          </a:p>
          <a:p>
            <a:pPr algn="ctr"/>
            <a:endParaRPr lang="pt-BR" dirty="0"/>
          </a:p>
        </p:txBody>
      </p:sp>
      <p:sp>
        <p:nvSpPr>
          <p:cNvPr id="60" name="Forma livre 59"/>
          <p:cNvSpPr/>
          <p:nvPr/>
        </p:nvSpPr>
        <p:spPr>
          <a:xfrm>
            <a:off x="7389031" y="3496235"/>
            <a:ext cx="921251" cy="1698258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6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52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do Nascimento Bezerra</dc:creator>
  <cp:lastModifiedBy>Gabriel Rodrigues</cp:lastModifiedBy>
  <cp:revision>18</cp:revision>
  <dcterms:created xsi:type="dcterms:W3CDTF">2020-03-02T12:00:47Z</dcterms:created>
  <dcterms:modified xsi:type="dcterms:W3CDTF">2020-04-23T23:47:03Z</dcterms:modified>
</cp:coreProperties>
</file>