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to 36"/>
          <p:cNvCxnSpPr/>
          <p:nvPr/>
        </p:nvCxnSpPr>
        <p:spPr>
          <a:xfrm flipV="1">
            <a:off x="7064945" y="2691692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94771" y="323449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</a:t>
            </a:r>
            <a:r>
              <a:rPr lang="pt-BR" dirty="0" smtClean="0"/>
              <a:t>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10251856" y="2580662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9458656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9495120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9173562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173579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>
            <a:off x="9058273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767110" y="3788357"/>
            <a:ext cx="1343755" cy="585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Provedores de Cartão</a:t>
            </a:r>
            <a:endParaRPr lang="pt-BR" b="1" dirty="0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467009" y="2373812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Operar 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780178" y="2133937"/>
            <a:ext cx="389965" cy="1290917"/>
            <a:chOff x="3388659" y="2205318"/>
            <a:chExt cx="389965" cy="1290917"/>
          </a:xfrm>
        </p:grpSpPr>
        <p:sp>
          <p:nvSpPr>
            <p:cNvPr id="4" name="Fluxograma: Conector 3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170143" y="1573307"/>
            <a:ext cx="1389331" cy="1032108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763302" y="1570082"/>
            <a:ext cx="3777376" cy="1286772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4389562" y="3518063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</a:t>
            </a:r>
            <a:r>
              <a:rPr lang="pt-BR" dirty="0" smtClean="0">
                <a:cs typeface="Calibri"/>
              </a:rPr>
              <a:t>compra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345696" y="2133937"/>
            <a:ext cx="389965" cy="1290917"/>
            <a:chOff x="3388659" y="2205318"/>
            <a:chExt cx="389965" cy="1290917"/>
          </a:xfrm>
        </p:grpSpPr>
        <p:sp>
          <p:nvSpPr>
            <p:cNvPr id="20" name="Fluxograma: Conector 19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>
              <a:stCxn id="20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10402892" y="3518063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Provedora de Cartão</a:t>
            </a:r>
            <a:endParaRPr lang="pt-BR" dirty="0">
              <a:cs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72772" y="4680888"/>
            <a:ext cx="2598183" cy="1102335"/>
            <a:chOff x="8313643" y="4396000"/>
            <a:chExt cx="2857643" cy="1415949"/>
          </a:xfrm>
        </p:grpSpPr>
        <p:sp>
          <p:nvSpPr>
            <p:cNvPr id="55" name="Retângulo 54"/>
            <p:cNvSpPr/>
            <p:nvPr/>
          </p:nvSpPr>
          <p:spPr>
            <a:xfrm>
              <a:off x="8646091" y="4396000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venda</a:t>
              </a:r>
              <a:endParaRPr lang="pt-BR" dirty="0"/>
            </a:p>
          </p:txBody>
        </p:sp>
        <p:sp>
          <p:nvSpPr>
            <p:cNvPr id="53" name="Colchete esquerdo 52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de cantos arredondados 16"/>
          <p:cNvSpPr/>
          <p:nvPr/>
        </p:nvSpPr>
        <p:spPr>
          <a:xfrm>
            <a:off x="4357852" y="2873525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 27"/>
          <p:cNvSpPr/>
          <p:nvPr/>
        </p:nvSpPr>
        <p:spPr>
          <a:xfrm flipH="1">
            <a:off x="7485579" y="3424854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6763303" y="4826343"/>
            <a:ext cx="2598183" cy="1016754"/>
            <a:chOff x="8313643" y="4505928"/>
            <a:chExt cx="2857643" cy="1306021"/>
          </a:xfrm>
        </p:grpSpPr>
        <p:sp>
          <p:nvSpPr>
            <p:cNvPr id="32" name="Retângulo 31"/>
            <p:cNvSpPr/>
            <p:nvPr/>
          </p:nvSpPr>
          <p:spPr>
            <a:xfrm>
              <a:off x="8637611" y="4505928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Operar pagamento</a:t>
              </a:r>
              <a:endParaRPr lang="pt-BR" dirty="0"/>
            </a:p>
          </p:txBody>
        </p:sp>
        <p:sp>
          <p:nvSpPr>
            <p:cNvPr id="30" name="Colchete esquerdo 29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olchete direito 30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Forma livre 32"/>
          <p:cNvSpPr/>
          <p:nvPr/>
        </p:nvSpPr>
        <p:spPr>
          <a:xfrm rot="5626294">
            <a:off x="5961063" y="1987354"/>
            <a:ext cx="1803246" cy="860194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87483" y="2940760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6769193" y="3476066"/>
            <a:ext cx="921788" cy="1834970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4488369" y="4731124"/>
            <a:ext cx="2308974" cy="1035983"/>
            <a:chOff x="8313643" y="4479553"/>
            <a:chExt cx="3112995" cy="1287554"/>
          </a:xfrm>
        </p:grpSpPr>
        <p:sp>
          <p:nvSpPr>
            <p:cNvPr id="21" name="Colchete esquerdo 20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olchete direito 21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43094" y="4479553"/>
              <a:ext cx="2213290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Repor estoque</a:t>
              </a:r>
              <a:endParaRPr lang="pt-BR" dirty="0" smtClean="0"/>
            </a:p>
            <a:p>
              <a:pPr algn="ctr"/>
              <a:endParaRPr lang="pt-BR" dirty="0"/>
            </a:p>
          </p:txBody>
        </p:sp>
      </p:grpSp>
      <p:sp>
        <p:nvSpPr>
          <p:cNvPr id="25" name="Forma livre 24"/>
          <p:cNvSpPr/>
          <p:nvPr/>
        </p:nvSpPr>
        <p:spPr>
          <a:xfrm flipH="1">
            <a:off x="10308921" y="3476065"/>
            <a:ext cx="97087" cy="1471716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476814" y="2773454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956343" y="4691598"/>
            <a:ext cx="2608315" cy="1164481"/>
            <a:chOff x="8313643" y="4435849"/>
            <a:chExt cx="3112995" cy="1287554"/>
          </a:xfrm>
        </p:grpSpPr>
        <p:sp>
          <p:nvSpPr>
            <p:cNvPr id="53" name="Colchete esquerdo 52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821285" y="4435849"/>
              <a:ext cx="2213291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pagamento ao fornecedor</a:t>
              </a:r>
              <a:endParaRPr lang="pt-BR" dirty="0" smtClean="0"/>
            </a:p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53</Words>
  <Application>Microsoft Office PowerPoint</Application>
  <PresentationFormat>Personalizar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21</cp:revision>
  <dcterms:created xsi:type="dcterms:W3CDTF">2020-03-02T12:00:47Z</dcterms:created>
  <dcterms:modified xsi:type="dcterms:W3CDTF">2020-05-13T13:20:43Z</dcterms:modified>
</cp:coreProperties>
</file>