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91AB4-DCD2-670B-B62C-AB8952390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C3577C-96A4-8C43-4B27-F5DEC8F8A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3C412-D129-624C-7EAE-DDDE6AF8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FBF3-EE29-4246-8EA7-476C343170F0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0C822-5754-DFA2-7D33-C3AB8008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B9906B-FFE1-76B2-7989-F73356BD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75D-693E-4F3C-A0F9-C93C09E9A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2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D00FF-C07F-ADDB-7B88-04A85AB4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77B88D-6B3F-7A63-F02A-B42E18631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9B3B31-F287-A948-50D6-62564935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FBF3-EE29-4246-8EA7-476C343170F0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4DBF2-C7CB-67F2-A9AC-B14C5BB5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221F5D-BD28-8C0C-BB9C-5C267D54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75D-693E-4F3C-A0F9-C93C09E9A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00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89DFB2-4733-B191-7909-A56223104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8066AF-C468-ECF8-95DE-6B02DD0A3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0AF11C-DBCC-D2F9-20B6-13A47248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FBF3-EE29-4246-8EA7-476C343170F0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86602A-0879-3AC4-8349-DEC8D369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BE60EE-E473-9856-5649-28A2CDAB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75D-693E-4F3C-A0F9-C93C09E9A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21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C46E9-CFF7-CBA2-F8A0-43755AA3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937D94-88D3-1D85-C2A6-094EA84F9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1AD6A3-0710-6B92-72C9-37E2ADC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FBF3-EE29-4246-8EA7-476C343170F0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62826-C9A1-4AAC-E688-866957EB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07CF2-E211-A5DB-DF3A-835D6DA3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75D-693E-4F3C-A0F9-C93C09E9A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40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E848D-2082-AFD9-BBAF-CF57AA7D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2D025D-5E10-7433-53C4-232A939DA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E3241F-0958-A7B5-37AC-6A1F078D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FBF3-EE29-4246-8EA7-476C343170F0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120838-13AC-2B37-9BF7-1CCED932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15EC79-1F59-5201-AFB2-341D4797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75D-693E-4F3C-A0F9-C93C09E9A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31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DFD76-FDCA-2060-4A57-3335F1F5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FAD550-FB5E-8896-18EE-49284AD0D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080389-DB7D-F1F2-2AC8-0FA62FF0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01C93C-3AA0-2C9A-F2CD-EF489AC2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FBF3-EE29-4246-8EA7-476C343170F0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20DBAF-5C59-65B7-8AB1-3A03F4A8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17CEA8-D47E-BB99-E7EF-DB70CF7D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75D-693E-4F3C-A0F9-C93C09E9A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35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18F16-F411-F0E6-154A-F23CE7DD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808BE1-56B7-FBAD-B3C5-13B238284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F39178-BD95-24D8-03E6-7FB20AA70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767EC0-4C8F-3BF8-5B37-47A880D0F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E99501-E2FF-1CBD-D8C1-2F8332AA6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9050788-C153-C130-6757-9AA5795C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FBF3-EE29-4246-8EA7-476C343170F0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CE89D8-A0E9-3382-0ECE-999DF4CF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BDCAAF-622D-808C-74E5-B76F652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75D-693E-4F3C-A0F9-C93C09E9A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66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BDCFB-A646-1F77-0FF7-DC1499B9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93E572-7E02-01F5-AF26-B4E085E5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FBF3-EE29-4246-8EA7-476C343170F0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AA7275-8AFF-664B-5955-8E88805E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F2FD0E-619F-95A2-DC3C-8CA58AA2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75D-693E-4F3C-A0F9-C93C09E9A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70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99D586-5449-6DE2-B3DD-94EED7C3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FBF3-EE29-4246-8EA7-476C343170F0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8EE3A0-FDBF-A91B-A3D0-4129696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427694-FDB6-8541-E0C3-CA9BF0ED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75D-693E-4F3C-A0F9-C93C09E9A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09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AD910-86B8-D9E9-2E6D-ED7C5A8E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FB9917-2842-F90C-131C-221F9586E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F92246-AE23-51EE-6B71-911D73D22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E95BF1-A4D3-3B87-3D3C-EA6F15FB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FBF3-EE29-4246-8EA7-476C343170F0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534F9E-776F-33DD-7203-F16014F2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DA161F-4C78-56A4-C073-5C15216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75D-693E-4F3C-A0F9-C93C09E9A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22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846DB-24A3-7E77-38A9-F85AC69B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727B72-788A-0BF2-017B-5A467B9D3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4B3596-9732-0858-7F35-BB91A3D77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A0D542-33D9-FDDC-5340-91A3E900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FBF3-EE29-4246-8EA7-476C343170F0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AEA4F6-00E6-DFE9-9BB4-A1C27EFC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A84F17-7AC9-9ECE-EF06-EF9DDC5C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75D-693E-4F3C-A0F9-C93C09E9A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61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262204-0826-5743-ECFB-466F0061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E12E13-DEF4-224A-6DB7-0FAA2D5B9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F0DB78-80B6-1546-17FE-7E4E9EFFB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F5FBF3-EE29-4246-8EA7-476C343170F0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4896AB-8846-5D57-58BC-82F0EB17D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284397-BFA6-23B4-6A9F-1F592CBE9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01075D-693E-4F3C-A0F9-C93C09E9A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72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A1E48-8F5A-2378-6232-A6D3F0162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347" y="489795"/>
            <a:ext cx="2733207" cy="871694"/>
          </a:xfrm>
        </p:spPr>
        <p:txBody>
          <a:bodyPr>
            <a:normAutofit fontScale="90000"/>
          </a:bodyPr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5400" dirty="0" err="1"/>
              <a:t>Selenium</a:t>
            </a:r>
            <a:endParaRPr lang="pt-BR" sz="9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93A8A6-6EAE-C220-12E1-946B4705E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347" y="1780082"/>
            <a:ext cx="10203305" cy="3657600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3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Introdução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</a:t>
            </a:r>
            <a:r>
              <a:rPr lang="pt-BR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Selenium</a:t>
            </a:r>
            <a:r>
              <a:rPr lang="pt-B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é utilizado para </a:t>
            </a:r>
            <a:r>
              <a:rPr lang="pt-B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automação de testes em aplicações web.</a:t>
            </a:r>
            <a:r>
              <a:rPr lang="pt-B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Seu </a:t>
            </a:r>
            <a:r>
              <a:rPr lang="pt-B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objetivo principal</a:t>
            </a:r>
            <a:r>
              <a:rPr lang="pt-B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é </a:t>
            </a:r>
            <a:r>
              <a:rPr lang="pt-B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simular a interação de um usuário real com um navegador</a:t>
            </a:r>
            <a:r>
              <a:rPr lang="pt-B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com isso, ele </a:t>
            </a:r>
            <a:r>
              <a:rPr lang="pt-B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facilita a verificação das funcionalidades</a:t>
            </a:r>
            <a:r>
              <a:rPr lang="pt-B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a </a:t>
            </a:r>
            <a:r>
              <a:rPr lang="pt-B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execução dos testes</a:t>
            </a:r>
            <a:r>
              <a:rPr lang="pt-B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economizando tempo e aumentando a precisão.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 tem o código aberto, e é </a:t>
            </a:r>
            <a:r>
              <a:rPr lang="pt-B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compatível com várias linguagens de programação</a:t>
            </a:r>
            <a:r>
              <a:rPr lang="pt-B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como Python, Java, Ruby e </a:t>
            </a:r>
            <a:r>
              <a:rPr lang="pt-BR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</a:t>
            </a:r>
            <a:r>
              <a:rPr lang="pt-B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129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906BB-01C7-F60F-A504-D73416FA9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B8244FA-C5E7-B87A-A688-F2C9324C8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85" y="1770712"/>
            <a:ext cx="3765030" cy="3316576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6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FIM</a:t>
            </a:r>
            <a:endParaRPr lang="pt-BR" sz="16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6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15B80-7D9F-1A40-C880-B92F68641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652A03-7E2F-4FB9-451F-4430719A5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347" y="1600200"/>
            <a:ext cx="10278255" cy="4215984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 é composto por três principais ferramentas: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pt-BR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Selenium</a:t>
            </a: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WebDriver</a:t>
            </a:r>
            <a:r>
              <a:rPr lang="pt-BR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-&gt; Permite o controle de navegadores via código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simulando cliques, preenchimento de formulários e navegação.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pt-BR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Selenium</a:t>
            </a: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IDE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-&gt;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Uma </a:t>
            </a: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extensão de navegador que grava e reproduz interações com a interface da web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ideal para iniciantes.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</a:t>
            </a:r>
            <a:r>
              <a:rPr lang="pt-BR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Selenium</a:t>
            </a: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Grid -&gt; Permite executar testes em diferentes máquinas e navegadores simultaneamente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distribuindo os testes e otimizando o tempo de execução.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7F92B49-EC7A-1DE6-182D-EADE952BC4E9}"/>
              </a:ext>
            </a:extLst>
          </p:cNvPr>
          <p:cNvSpPr txBox="1">
            <a:spLocks/>
          </p:cNvSpPr>
          <p:nvPr/>
        </p:nvSpPr>
        <p:spPr>
          <a:xfrm>
            <a:off x="994347" y="489795"/>
            <a:ext cx="2733207" cy="8716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5400"/>
              <a:t>Selenium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63838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B85C6-C9C4-13BA-C092-2F181E1E6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9DCD724-1D17-DF0D-21CD-88BDFB2E0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347" y="1600200"/>
            <a:ext cx="10278255" cy="4215984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Principais Funcionalidades: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Automação de Navegadores: 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Interações como cliques, envio de formulários e navegação entre páginas.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Execução de Testes em Múltiplos Ambientes.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Teste de Aplicações Web Dinâmicas: 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Testes em sites com conteúdo dinâmico e interações com Ajax e </a:t>
            </a:r>
            <a:r>
              <a:rPr lang="pt-BR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20A6A14-1198-7A4E-A57C-CAD72412C026}"/>
              </a:ext>
            </a:extLst>
          </p:cNvPr>
          <p:cNvSpPr txBox="1">
            <a:spLocks/>
          </p:cNvSpPr>
          <p:nvPr/>
        </p:nvSpPr>
        <p:spPr>
          <a:xfrm>
            <a:off x="994347" y="489795"/>
            <a:ext cx="2733207" cy="8716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5400"/>
              <a:t>Selenium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54164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39620-0B50-17F7-1881-37AF00ADF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F3468D1-7F60-7390-A12A-45D0F1C49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347" y="1600200"/>
            <a:ext cx="10278255" cy="2851879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Algumas vantagens do </a:t>
            </a:r>
            <a:r>
              <a:rPr lang="pt-BR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Selenium</a:t>
            </a: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são: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Código aberto e gratuito.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Suporte 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várias linguagens de programação.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Integração fácil 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 outras ferramentas de gerenciamento de testes e desenvolvimento. Exemplo: </a:t>
            </a:r>
            <a:r>
              <a:rPr lang="pt-BR" dirty="0" err="1"/>
              <a:t>JUnit</a:t>
            </a:r>
            <a:r>
              <a:rPr lang="pt-BR" dirty="0"/>
              <a:t> e </a:t>
            </a:r>
            <a:r>
              <a:rPr lang="pt-BR" dirty="0" err="1"/>
              <a:t>Maven</a:t>
            </a:r>
            <a:r>
              <a:rPr lang="pt-BR" dirty="0"/>
              <a:t>.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9D8D5CE-2C9D-9259-39D9-FAAC2153D286}"/>
              </a:ext>
            </a:extLst>
          </p:cNvPr>
          <p:cNvSpPr txBox="1">
            <a:spLocks/>
          </p:cNvSpPr>
          <p:nvPr/>
        </p:nvSpPr>
        <p:spPr>
          <a:xfrm>
            <a:off x="994347" y="489795"/>
            <a:ext cx="2733207" cy="8716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5400"/>
              <a:t>Selenium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378824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6F9C6-1B79-0857-F8D7-4F5CEC079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F458DF5-33EF-5407-34AE-2229C774A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347" y="1600200"/>
            <a:ext cx="10278255" cy="3856220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Testes no </a:t>
            </a:r>
            <a:r>
              <a:rPr lang="pt-BR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Selenium</a:t>
            </a: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Teste de regressão 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(testes repetitivos para verificar novas funcionalidades sem problemas)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Testes </a:t>
            </a:r>
            <a:r>
              <a:rPr lang="pt-BR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</a:t>
            </a: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-browser 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(garantir que o site funcione em diferentes navegadores)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Testes de Interface 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(verificar se elementos da interface estão funcionando corretamente)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79B350D-84AA-94AD-23C2-92EC9BF76463}"/>
              </a:ext>
            </a:extLst>
          </p:cNvPr>
          <p:cNvSpPr txBox="1">
            <a:spLocks/>
          </p:cNvSpPr>
          <p:nvPr/>
        </p:nvSpPr>
        <p:spPr>
          <a:xfrm>
            <a:off x="994347" y="489795"/>
            <a:ext cx="2733207" cy="8716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5400"/>
              <a:t>Selenium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83093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127A0-CAAB-D651-1F84-FD6A7772D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3482844-B91F-F63E-802F-BC66F27F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872" y="296054"/>
            <a:ext cx="10278255" cy="5924863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Exemplos de Funcionamento: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 – Verifica o login automático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endParaRPr lang="pt-BR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endParaRPr lang="pt-BR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endParaRPr lang="pt-BR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endParaRPr lang="pt-BR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endParaRPr lang="pt-BR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endParaRPr lang="pt-BR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 faz login em um site preenchendo o nome de usuário e a senha.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BA0A82-50A4-A50F-0ED4-572636CC8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72" y="1538782"/>
            <a:ext cx="9474284" cy="394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6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3A6F5-78CD-6D19-3D0D-C3A3A1642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669072D-3047-26E8-5089-D65B4F1B9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872" y="296054"/>
            <a:ext cx="10278255" cy="5924863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Exemplos de Funcionamento: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 – Verifica a adição de um produto ao carrinho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endParaRPr lang="pt-BR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endParaRPr lang="pt-BR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endParaRPr lang="pt-BR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endParaRPr lang="pt-BR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endParaRPr lang="pt-BR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Aqui, ele adiciona um produto ao carrinho de um e-commerce e verifica se deu certo.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D43E77-7FE1-2F30-55A3-7F40FEDC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72" y="1454047"/>
            <a:ext cx="8891666" cy="320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7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B9061-E4B4-5F93-BEA8-2D81D626D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F95EE01-E108-F04C-13C7-AB1D15E77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872" y="296054"/>
            <a:ext cx="10278255" cy="5924863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Exemplos de Funcionamento: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 – Verifica a responsividade do site:</a:t>
            </a:r>
            <a:endParaRPr lang="pt-BR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endParaRPr lang="pt-BR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endParaRPr lang="pt-BR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endParaRPr lang="pt-BR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endParaRPr lang="pt-BR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 simula diferentes tamanhos de dispositivos.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749FA8-D423-A5C6-87DD-C0259DE6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72" y="1494853"/>
            <a:ext cx="6403298" cy="26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80E82-7F57-83B3-E42F-F57825C7D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5C58250-C9FF-294A-38E4-C16FC91CE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347" y="1600200"/>
            <a:ext cx="10278255" cy="3856220"/>
          </a:xfrm>
        </p:spPr>
        <p:txBody>
          <a:bodyPr>
            <a:noAutofit/>
          </a:bodyPr>
          <a:lstStyle/>
          <a:p>
            <a:pPr algn="l"/>
            <a:r>
              <a:rPr lang="pt-BR" b="1" dirty="0"/>
              <a:t>Por que usar o </a:t>
            </a:r>
            <a:r>
              <a:rPr lang="pt-BR" b="1" dirty="0" err="1"/>
              <a:t>Selenium</a:t>
            </a:r>
            <a:r>
              <a:rPr lang="pt-BR" b="1" dirty="0"/>
              <a:t>?</a:t>
            </a:r>
          </a:p>
          <a:p>
            <a:pPr algn="l">
              <a:buFont typeface="+mj-lt"/>
              <a:buAutoNum type="arabicPeriod"/>
            </a:pPr>
            <a:r>
              <a:rPr lang="pt-BR" b="1" dirty="0"/>
              <a:t> Acessibilidade e Custo-Benefício</a:t>
            </a:r>
            <a:r>
              <a:rPr lang="pt-BR" dirty="0"/>
              <a:t>: Por ser uma ferramenta de código aberto e gratuita.</a:t>
            </a:r>
          </a:p>
          <a:p>
            <a:pPr algn="l">
              <a:buFont typeface="+mj-lt"/>
              <a:buAutoNum type="arabicPeriod"/>
            </a:pPr>
            <a:r>
              <a:rPr lang="pt-BR" b="1" dirty="0"/>
              <a:t> Compatibilidade com Diversos Navegadores</a:t>
            </a:r>
            <a:r>
              <a:rPr lang="pt-BR" dirty="0"/>
              <a:t>: Ele permite testes em vários navegadores (Chrome, Firefox, Safari, Edge, entre outros) e em diferentes sistemas operacionais (Windows, </a:t>
            </a:r>
            <a:r>
              <a:rPr lang="pt-BR" dirty="0" err="1"/>
              <a:t>macOS</a:t>
            </a:r>
            <a:r>
              <a:rPr lang="pt-BR" dirty="0"/>
              <a:t>, Linux).</a:t>
            </a:r>
          </a:p>
          <a:p>
            <a:pPr algn="l">
              <a:buFont typeface="+mj-lt"/>
              <a:buAutoNum type="arabicPeriod"/>
            </a:pPr>
            <a:r>
              <a:rPr lang="pt-BR" b="1" dirty="0"/>
              <a:t> Integração com </a:t>
            </a:r>
            <a:r>
              <a:rPr lang="pt-BR" b="1" dirty="0" err="1"/>
              <a:t>DevOps</a:t>
            </a:r>
            <a:r>
              <a:rPr lang="pt-BR" dirty="0"/>
              <a:t>: Ele se integra com </a:t>
            </a:r>
            <a:r>
              <a:rPr lang="pt-BR" b="1" dirty="0"/>
              <a:t>Docker, </a:t>
            </a:r>
            <a:r>
              <a:rPr lang="pt-BR" b="1" dirty="0" err="1"/>
              <a:t>Maven</a:t>
            </a:r>
            <a:r>
              <a:rPr lang="pt-BR" b="1" dirty="0"/>
              <a:t> e </a:t>
            </a:r>
            <a:r>
              <a:rPr lang="pt-BR" b="1" dirty="0" err="1"/>
              <a:t>JUnit</a:t>
            </a:r>
            <a:r>
              <a:rPr lang="pt-BR" b="1" dirty="0"/>
              <a:t>,</a:t>
            </a:r>
            <a:r>
              <a:rPr lang="pt-BR" dirty="0"/>
              <a:t> permitindo que os testes sejam incluídos em pipelines de integração e entrega contínuas.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09DAA39-6843-741A-6592-79B98A3B6FDD}"/>
              </a:ext>
            </a:extLst>
          </p:cNvPr>
          <p:cNvSpPr txBox="1">
            <a:spLocks/>
          </p:cNvSpPr>
          <p:nvPr/>
        </p:nvSpPr>
        <p:spPr>
          <a:xfrm>
            <a:off x="994347" y="489795"/>
            <a:ext cx="2733207" cy="8716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5400"/>
              <a:t>Selenium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524411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453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do Office</vt:lpstr>
      <vt:lpstr>Selenium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MATEUS FAVETTA</dc:creator>
  <cp:lastModifiedBy>MATEUS FAVETTA</cp:lastModifiedBy>
  <cp:revision>5</cp:revision>
  <dcterms:created xsi:type="dcterms:W3CDTF">2024-10-24T01:06:50Z</dcterms:created>
  <dcterms:modified xsi:type="dcterms:W3CDTF">2024-10-29T00:14:19Z</dcterms:modified>
</cp:coreProperties>
</file>