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6C10-A9EA-42A0-B47F-65D3864CB429}" type="datetimeFigureOut">
              <a:rPr lang="en-US" smtClean="0"/>
              <a:pPr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29B9-54D0-44EF-8E6C-E89F70548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ontent-frx5-1.cdninstagram.com/vp/9ce22619785865f82e21d8facdd1bfbd/5D633F9D/t51.2885-19/s150x150/56547463_1085643784930588_1465187381035401216_n.jpg?_nc_ht=scontent-frx5-1.cdninstagram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ontent.cdninstagram.com/t51.2885-15/s640x640/sh0.08/e35/16906929_384513231918764_8374564702482595840_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Qatar Computing Research </a:t>
            </a:r>
            <a:r>
              <a:rPr lang="en-US" dirty="0" smtClean="0"/>
              <a:t>Institute (QCRI)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Popularity Prediction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the popularity of the posts</a:t>
            </a:r>
          </a:p>
          <a:p>
            <a:r>
              <a:rPr lang="en-US" dirty="0" smtClean="0"/>
              <a:t>Classification problem</a:t>
            </a:r>
          </a:p>
          <a:p>
            <a:r>
              <a:rPr lang="en-US" dirty="0" smtClean="0"/>
              <a:t>Number of Classes : 4 classes </a:t>
            </a:r>
            <a:r>
              <a:rPr lang="en-US" smtClean="0"/>
              <a:t>of popularity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100k+ Instagram posts with their performance metrics</a:t>
            </a:r>
          </a:p>
          <a:p>
            <a:r>
              <a:rPr lang="en-US" dirty="0" smtClean="0"/>
              <a:t>Mostly in Finnish language</a:t>
            </a:r>
          </a:p>
          <a:p>
            <a:r>
              <a:rPr lang="en-US" dirty="0" smtClean="0"/>
              <a:t>Identify the class of each Instagram post</a:t>
            </a:r>
          </a:p>
          <a:p>
            <a:pPr lvl="1"/>
            <a:r>
              <a:rPr lang="en-US" dirty="0" smtClean="0"/>
              <a:t>data split into 4 classes of popularity based on inter-</a:t>
            </a:r>
            <a:r>
              <a:rPr lang="en-US" dirty="0" err="1" smtClean="0"/>
              <a:t>quantile</a:t>
            </a:r>
            <a:r>
              <a:rPr lang="en-US" dirty="0" smtClean="0"/>
              <a:t> range on the Engagement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Engagement Rate = (number of likes + comments) / number of followers at that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Engagement </a:t>
            </a:r>
            <a:r>
              <a:rPr lang="en-US" dirty="0" err="1" smtClean="0"/>
              <a:t>rate_likes</a:t>
            </a:r>
            <a:r>
              <a:rPr lang="en-US" dirty="0" smtClean="0"/>
              <a:t> = number of likes for the post /  number of followers at that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Engagment</a:t>
            </a:r>
            <a:r>
              <a:rPr lang="en-US" dirty="0" smtClean="0"/>
              <a:t> </a:t>
            </a:r>
            <a:r>
              <a:rPr lang="en-US" dirty="0" err="1" smtClean="0"/>
              <a:t>rate_comments</a:t>
            </a:r>
            <a:r>
              <a:rPr lang="en-US" dirty="0" smtClean="0"/>
              <a:t> = number of comments for the post / number of followers at that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Instagram data (sample record)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668334"/>
          <a:ext cx="8001000" cy="4884865"/>
        </p:xfrm>
        <a:graphic>
          <a:graphicData uri="http://schemas.openxmlformats.org/drawingml/2006/table">
            <a:tbl>
              <a:tblPr/>
              <a:tblGrid>
                <a:gridCol w="862853"/>
                <a:gridCol w="1364877"/>
                <a:gridCol w="5773270"/>
              </a:tblGrid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1.45503E+18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likes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319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BQxSr-DgqX_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user_id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6571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Tue Feb 21 2017 11:24:38 GMT+0200 (Eastern European Standard Time)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is_video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location_id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292995241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user_name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marconspace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user_fullname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Marco Hannula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87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user_followed_by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2480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user_follows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6903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293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user_image</a:t>
                      </a: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https://scontent-frx5-1.cdninstagram.com/vp/</a:t>
                      </a:r>
                      <a:b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</a:br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9ce22619785865f82e21d8facdd1bfbd/5D633F9D/t51.2885-19/</a:t>
                      </a:r>
                      <a:b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</a:br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s150x150/56547463_1085643784930588_1465187381035401216_n.jpg?</a:t>
                      </a:r>
                      <a:b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</a:br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_</a:t>
                      </a:r>
                      <a:r>
                        <a:rPr lang="en-US" sz="1400" b="0" i="0" u="sng" strike="noStrike" dirty="0" err="1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nc_ht</a:t>
                      </a:r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=scontent-frx5-1.cdninstagram.com</a:t>
                      </a:r>
                      <a:endParaRPr lang="en-US" sz="14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172" marR="7172" marT="7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Instagram data (sample record)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1143000"/>
          <a:ext cx="8077199" cy="5460171"/>
        </p:xfrm>
        <a:graphic>
          <a:graphicData uri="http://schemas.openxmlformats.org/drawingml/2006/table">
            <a:tbl>
              <a:tblPr/>
              <a:tblGrid>
                <a:gridCol w="871071"/>
                <a:gridCol w="1377875"/>
                <a:gridCol w="5828253"/>
              </a:tblGrid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user_finnish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user_score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0.8632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user_private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48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user_last_checked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 May 06 2019 02:46:40 GMT+0300 (Eastern European Summer Time)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location_name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Old Market Hall, Helsinki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location_lat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60.16740812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location_lng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24.95294409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57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caption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Street shots from Finland â€¢ â€¢ â€¢ â€¢ â€¢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streetphotographers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streetportrait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streetphotography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igersfinland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ig_street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ig_finland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rsa_bnw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blackandwhitephotography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blackandwhite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streetlife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streetleaks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bnw_life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vscocam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vsco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bnw_society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bnw_captures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CanonNordic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bnw_magazine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#canon60d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bnw_finland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#suomi100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visitfinland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thisisfinland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helsinki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igershelsinki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#iphone6plus #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iphoneography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image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https://scontent.cdninstagram.com/t51.2885-15/s640x640/sh0.08/e35/16906929</a:t>
                      </a:r>
                      <a:b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</a:br>
                      <a:r>
                        <a:rPr lang="en-US" sz="14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_384513231918764_8374564702482595840_n.jpg</a:t>
                      </a:r>
                      <a:endParaRPr lang="en-US" sz="14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57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hashtags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blackandwhitephotography,iphone6plus,vscocam,bnw_society,canonnordic,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igershelsinki,streetlife,ig_finland,vsco,suomi100,finland,streetleaks,bnw_life,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bnw_magazine,thisisfinland,helsinki,streetphotographers,blackandwhite,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bnw_captures,bnw,streetphotography,iphoneography,streetportrait,rsa_bnw,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canon60d,igersfinland,bnw_finland,visitfinland,ig_street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TFIDF</a:t>
            </a:r>
          </a:p>
          <a:p>
            <a:r>
              <a:rPr lang="en-US" dirty="0" err="1" smtClean="0"/>
              <a:t>fastText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Sentiments – Finnish sentiment lexicon</a:t>
            </a:r>
          </a:p>
          <a:p>
            <a:r>
              <a:rPr lang="en-US" dirty="0" err="1" smtClean="0"/>
              <a:t>Smileys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lib – encode emotion information</a:t>
            </a:r>
          </a:p>
          <a:p>
            <a:r>
              <a:rPr lang="en-US" dirty="0" smtClean="0"/>
              <a:t>Length of posts </a:t>
            </a:r>
          </a:p>
          <a:p>
            <a:r>
              <a:rPr lang="en-US" dirty="0" smtClean="0"/>
              <a:t>Linguistic diversity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download images, extract objects from images using Google Cloud Vision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  <a:p>
            <a:r>
              <a:rPr lang="en-US" dirty="0" smtClean="0"/>
              <a:t>SVM</a:t>
            </a:r>
          </a:p>
          <a:p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Neural Network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294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Qatar Computing Research Institute (QCRI) Project</vt:lpstr>
      <vt:lpstr>Goal </vt:lpstr>
      <vt:lpstr>Data</vt:lpstr>
      <vt:lpstr>Instagram data (sample record)</vt:lpstr>
      <vt:lpstr>Instagram data (sample record)</vt:lpstr>
      <vt:lpstr>Suggested Features</vt:lpstr>
      <vt:lpstr>Suggested classification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geetha</dc:creator>
  <cp:lastModifiedBy>geetha</cp:lastModifiedBy>
  <cp:revision>29</cp:revision>
  <dcterms:created xsi:type="dcterms:W3CDTF">2019-08-01T00:41:34Z</dcterms:created>
  <dcterms:modified xsi:type="dcterms:W3CDTF">2019-08-02T11:44:46Z</dcterms:modified>
</cp:coreProperties>
</file>