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Naslovni slajd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hr-HR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Uredite stil naslova matrice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hr-H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r-H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r-H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hr-H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A353554-4A13-49F6-9BC0-923EF732E1F3}" type="slidenum">
              <a: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6</a:t>
            </a:fld>
            <a:endParaRPr b="0" lang="hr-H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adržaj s opisom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hr-HR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Uredite stil naslova matrice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Uredite stilove teksta matrice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Druga razina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Treća razina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Četvrta razina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Peta razina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r-HR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Uredite stilove teksta matrice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28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hr-H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 idx="29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r-H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r-H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hr-H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 idx="30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D032DF7-0E43-4716-BF33-9E38CC0D4630}" type="slidenum">
              <a: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hr-H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ka s opisom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30000" y="457200"/>
            <a:ext cx="294876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hr-HR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Uredite stil naslova matrice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887280" y="987480"/>
            <a:ext cx="462888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hr-H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Kliknite ikonu da biste dodali  sliku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30000" y="2057400"/>
            <a:ext cx="294876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r-HR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Uredite stilove teksta matrice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31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hr-H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32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r-H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r-H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hr-H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3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89C6E1B-4434-43A4-80D9-F01F606FE679}" type="slidenum">
              <a: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hr-H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Naslov i okomiti teks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hr-H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Uredite stil naslova matrice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Uredite stilove teksta matrice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Druga razina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Treća razina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Četvrta razina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Peta razina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hr-H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r-H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r-H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hr-H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25E45DC-034E-4EC0-9C75-D47C5704F85C}" type="slidenum">
              <a: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hr-H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Okomiti naslov i teks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543720" y="365040"/>
            <a:ext cx="197136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hr-H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Uredite stil naslova matrice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28560" y="365040"/>
            <a:ext cx="58003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Uredite stilove teksta matrice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Druga razina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Treća razina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Četvrta razina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Peta razina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hr-H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r-H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r-H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hr-H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A7D0EE1-B3B9-4A29-AB45-01CA35C6CFDA}" type="slidenum">
              <a: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hr-H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Naslov i sadržaj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hr-H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Uredite stil naslova matrice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Uredite stilove teksta matrice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Druga razina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Treća razina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Četvrta razina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Peta razina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hr-H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r-H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r-H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hr-H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3E5D53A-71D1-42DC-9C31-E7ACED64B240}" type="slidenum">
              <a: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hr-H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Zaglavlje sekcij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3880" y="1709640"/>
            <a:ext cx="788652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hr-HR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Uredite stil naslova matrice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3880" y="4589640"/>
            <a:ext cx="788652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r-H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Uredite stilove teksta matrice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3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hr-H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4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r-H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r-H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hr-H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5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1230D05-FD1C-4F7F-97E3-9C508C5DC638}" type="slidenum">
              <a: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hr-H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va sadržaj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hr-H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Uredite stil naslova matrice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2856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Uredite stilove teksta matrice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Druga razina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Treća razina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Četvrta razina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Peta razina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29240" y="1825560"/>
            <a:ext cx="38858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Uredite stilove teksta matrice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Druga razina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Treća razina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Četvrta razina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Peta razina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16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hr-H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ftr" idx="17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r-H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r-H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hr-H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sldNum" idx="18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8876568-42AA-457F-9D7E-068123236355}" type="slidenum">
              <a: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hr-H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Usporedb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3000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hr-H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Uredite stil naslova matrice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30000" y="1681200"/>
            <a:ext cx="386784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hr-H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Uredite stilove teksta matrice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0000" y="2505240"/>
            <a:ext cx="386784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Uredite stilove teksta matrice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Druga razina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Treća razina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Četvrta razina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Peta razina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29240" y="1681200"/>
            <a:ext cx="3886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hr-H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Uredite stilove teksta matrice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29240" y="2505240"/>
            <a:ext cx="3886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Uredite stilove teksta matrice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Druga razina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Treća razina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Četvrta razina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Peta razina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dt" idx="19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hr-H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ftr" idx="20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r-H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r-H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hr-H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8"/>
          <p:cNvSpPr>
            <a:spLocks noGrp="1"/>
          </p:cNvSpPr>
          <p:nvPr>
            <p:ph type="sldNum" idx="21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E49C193-D844-48C0-BB88-7DB6FBCC938C}" type="slidenum">
              <a: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hr-H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amo naslov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hr-H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Uredite stil naslova matrice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22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hr-H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23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r-H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r-H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hr-H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24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215C9A5-0EF3-49D0-A470-46AC3A8B230F}" type="slidenum">
              <a: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hr-H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azn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dt" idx="25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hr-H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ftr" idx="26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r-H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r-H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hr-H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27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F8616CB-4641-4F55-9E54-BFF31FC9D533}" type="slidenum">
              <a:rPr b="0" lang="hr-H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hr-H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20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60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1143000" y="3602160"/>
            <a:ext cx="6857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hr-H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62" name="Slika 3" descr=""/>
          <p:cNvPicPr/>
          <p:nvPr/>
        </p:nvPicPr>
        <p:blipFill>
          <a:blip r:embed="rId1"/>
          <a:stretch/>
        </p:blipFill>
        <p:spPr>
          <a:xfrm>
            <a:off x="1752120" y="0"/>
            <a:ext cx="5639400" cy="685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hr-H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Gdje se koristi i za što?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numCol="2" spcCol="0"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NASA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Android uređaji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Auti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Ruteri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Web serveri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Mala računala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Stara računala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Nova računala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Telekomunikacijska industrija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Vlade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Obrazovni sustavi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Super računala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Oblak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Pametni uređaji i IoT (Internet of Things)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65" name="Slika 3" descr=""/>
          <p:cNvPicPr/>
          <p:nvPr/>
        </p:nvPicPr>
        <p:blipFill>
          <a:blip r:embed="rId1"/>
          <a:stretch/>
        </p:blipFill>
        <p:spPr>
          <a:xfrm>
            <a:off x="7867440" y="84240"/>
            <a:ext cx="1171800" cy="1425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hr-H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Linux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67" name="Rezervirano mjesto sadržaja 4" descr=""/>
          <p:cNvPicPr/>
          <p:nvPr/>
        </p:nvPicPr>
        <p:blipFill>
          <a:blip r:embed="rId1"/>
          <a:stretch/>
        </p:blipFill>
        <p:spPr>
          <a:xfrm>
            <a:off x="2372760" y="1230480"/>
            <a:ext cx="4398120" cy="4350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8" name="Slika 3" descr=""/>
          <p:cNvPicPr/>
          <p:nvPr/>
        </p:nvPicPr>
        <p:blipFill>
          <a:blip r:embed="rId2"/>
          <a:stretch/>
        </p:blipFill>
        <p:spPr>
          <a:xfrm>
            <a:off x="7867440" y="84240"/>
            <a:ext cx="1171800" cy="142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" name="Pravokutnik 5"/>
          <p:cNvSpPr/>
          <p:nvPr/>
        </p:nvSpPr>
        <p:spPr>
          <a:xfrm>
            <a:off x="784080" y="5708160"/>
            <a:ext cx="687780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nn-NO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1991. godine: Linus Torvalds, student iz Finske</a:t>
            </a:r>
            <a:endParaRPr b="0" lang="hr-H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hr-H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Linux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71" name="Slika 3" descr=""/>
          <p:cNvPicPr/>
          <p:nvPr/>
        </p:nvPicPr>
        <p:blipFill>
          <a:blip r:embed="rId1"/>
          <a:stretch/>
        </p:blipFill>
        <p:spPr>
          <a:xfrm>
            <a:off x="7867440" y="84240"/>
            <a:ext cx="1171800" cy="142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" name="Pravokutnik 5"/>
          <p:cNvSpPr/>
          <p:nvPr/>
        </p:nvSpPr>
        <p:spPr>
          <a:xfrm>
            <a:off x="784080" y="5708160"/>
            <a:ext cx="687780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nn-NO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1991. godine: Linus Torvalds, student iz Finske</a:t>
            </a:r>
            <a:endParaRPr b="0" lang="hr-H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74" name="Slika 6" descr=""/>
          <p:cNvPicPr/>
          <p:nvPr/>
        </p:nvPicPr>
        <p:blipFill>
          <a:blip r:embed="rId2"/>
          <a:stretch/>
        </p:blipFill>
        <p:spPr>
          <a:xfrm>
            <a:off x="150480" y="1690560"/>
            <a:ext cx="8842680" cy="3827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hr-H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Linux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Linux je </a:t>
            </a:r>
            <a:r>
              <a:rPr b="1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operativni sustav</a:t>
            </a:r>
            <a:r>
              <a:rPr b="0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baš kao što su Windows ili macOS.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Linux</a:t>
            </a:r>
            <a:r>
              <a:rPr b="0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je </a:t>
            </a:r>
            <a:r>
              <a:rPr b="1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besplatan i otvoren operativni sustav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77" name="Slika 3" descr=""/>
          <p:cNvPicPr/>
          <p:nvPr/>
        </p:nvPicPr>
        <p:blipFill>
          <a:blip r:embed="rId1"/>
          <a:stretch/>
        </p:blipFill>
        <p:spPr>
          <a:xfrm>
            <a:off x="7867440" y="84240"/>
            <a:ext cx="1171800" cy="1425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28560" y="365040"/>
            <a:ext cx="78865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hr-H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Materijal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28560" y="1825560"/>
            <a:ext cx="78865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hr-H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https://github.com/tevelly/ZSV/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sustava Office">
  <a:themeElements>
    <a:clrScheme name="Tema sustava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sustava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Application>LibreOffice/25.8.1.1$Linux_X86_64 LibreOffice_project/580$Build-1</Application>
  <AppVersion>15.0000</AppVersion>
  <Words>87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2025-09-03T18:52:47Z</dcterms:created>
  <dc:creator>Tevelly</dc:creator>
  <dc:description/>
  <dc:language>en-US</dc:language>
  <cp:lastModifiedBy/>
  <dcterms:modified xsi:type="dcterms:W3CDTF">2025-09-03T23:25:37Z</dcterms:modified>
  <cp:revision>7</cp:revision>
  <dc:subject/>
  <dc:title>PowerPoint prezentacija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Prikaz na zaslonu (4:3)</vt:lpwstr>
  </property>
  <property fmtid="{D5CDD505-2E9C-101B-9397-08002B2CF9AE}" pid="3" name="Slides">
    <vt:i4>6</vt:i4>
  </property>
</Properties>
</file>