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2" r:id="rId26"/>
    <p:sldId id="275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9AB91-42D9-4C28-AFCE-1849CCE39188}" type="datetimeFigureOut">
              <a:rPr lang="hr-HR" smtClean="0"/>
              <a:t>5.12.2024.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F8485-E517-445C-A5C6-74984942E9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723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8485-E517-445C-A5C6-74984942E9CE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704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9C13-93FC-4DC0-8DF3-441A7FE3909B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704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1947-E210-4B37-AD75-5B7B793BFEA1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39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12F-6B27-43D3-AE1B-73A1FBE04D9F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84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399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B139-8111-4E4F-95EA-B1EFFB1095BA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36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26B9-124D-4AE8-8F2C-B7934EAA399A}" type="datetime1">
              <a:rPr lang="hr-HR" smtClean="0"/>
              <a:t>5.12.2024.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75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EF05-D64C-4020-B760-8A36CF5EE914}" type="datetime1">
              <a:rPr lang="hr-HR" smtClean="0"/>
              <a:t>5.12.2024.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893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F36A-8223-40C9-8CF2-E87138289255}" type="datetime1">
              <a:rPr lang="hr-HR" smtClean="0"/>
              <a:t>5.12.2024.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793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C9E8-D793-4BC7-B822-6B2FEA781AE9}" type="datetime1">
              <a:rPr lang="hr-HR" smtClean="0"/>
              <a:t>5.12.2024.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715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638-CBA2-452D-9827-7AF65E02769B}" type="datetime1">
              <a:rPr lang="hr-HR" smtClean="0"/>
              <a:t>5.12.2024.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623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92BF-4217-4FF7-9367-4219F32A7D0C}" type="datetime1">
              <a:rPr lang="hr-HR" smtClean="0"/>
              <a:t>5.12.2024.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329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AA4F-84D5-417C-B395-590223DC7049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177A-C9F4-493E-B42F-0B3CF1179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693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Zamjenski znakovi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2651-6739-4371-BA77-C70362D11A7B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37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Smijemo li biti u direktoriju kopirano kada brišemo navedeni direktorij?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280-A740-4B39-B996-6495C443560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77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Kada koristimo zamjenske znakove (wildcards), pojasnite što znak * predstavlja?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Predstavlja nula, jedan ili više znakova.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6CB9-47D1-4930-8892-E017FD9FEC35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89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Kada koristimo zamjenske znakove (wildcards), pojasnite što znak ? predstavlja?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Točno jedan znak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A29-0BA1-400A-B8B6-4367F75C4371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1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Što će ispisati sljedeća naredba?</a:t>
            </a:r>
          </a:p>
          <a:p>
            <a:pPr marL="0" indent="0">
              <a:buNone/>
            </a:pPr>
            <a:r>
              <a:rPr lang="hr-HR" dirty="0"/>
              <a:t> ls -al a*.doc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Ispisuje u trenutnom direktoriju sve datoteke koje imaju prvo slovo imena „a” (ili jedino slovo) i nastavak .doc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5235-800E-495F-9B1D-30FD2D951DEB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278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Kada koristimo zamjenske znakove (wildcards). Možete li mi pojasniti što “[aeiou]” predstavlja?</a:t>
            </a:r>
          </a:p>
          <a:p>
            <a:pPr marL="0" indent="0">
              <a:buNone/>
            </a:pPr>
            <a:r>
              <a:rPr lang="hr-HR" dirty="0"/>
              <a:t>Odgovara bilo kojem od znakova uključenih između zagrada, ali točno jednom od znakova.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2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Rješavanje prvog dijela zadatka datotekom prvi_dio_ucenici.txt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759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1. Pronađite sve datoteke koje počinju sa slovom “e” i bilo kojeg su nastavka (ekstenzije)</a:t>
            </a:r>
          </a:p>
          <a:p>
            <a:pPr marL="0" indent="0">
              <a:buNone/>
            </a:pPr>
            <a:r>
              <a:rPr lang="hr-HR" dirty="0"/>
              <a:t>Rješenje: find . -name 'e*.*‘</a:t>
            </a:r>
          </a:p>
          <a:p>
            <a:pPr marL="0" indent="0">
              <a:buNone/>
            </a:pPr>
            <a:r>
              <a:rPr lang="hr-HR" dirty="0"/>
              <a:t>./examplefile2.txt</a:t>
            </a:r>
            <a:br>
              <a:rPr lang="hr-HR" dirty="0"/>
            </a:br>
            <a:r>
              <a:rPr lang="hr-HR" dirty="0"/>
              <a:t>./trenutni/example.txt</a:t>
            </a:r>
            <a:br>
              <a:rPr lang="hr-HR" dirty="0"/>
            </a:br>
            <a:r>
              <a:rPr lang="hr-HR" dirty="0"/>
              <a:t>./loads/example.txt</a:t>
            </a:r>
            <a:br>
              <a:rPr lang="hr-HR" dirty="0"/>
            </a:br>
            <a:r>
              <a:rPr lang="hr-HR" dirty="0"/>
              <a:t>./desk/e3.txt</a:t>
            </a:r>
            <a:br>
              <a:rPr lang="hr-HR" dirty="0"/>
            </a:br>
            <a:r>
              <a:rPr lang="hr-HR" dirty="0"/>
              <a:t>./desk/examplefile.txt</a:t>
            </a:r>
            <a:br>
              <a:rPr lang="hr-HR" dirty="0"/>
            </a:br>
            <a:r>
              <a:rPr lang="hr-HR" dirty="0"/>
              <a:t>./desk/myfolder/examplefile1.txt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98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2. Pronađite sve datoteke koje završavaju sa slovom “t” i bilo kojeg su nastavka (ekstenzije)</a:t>
            </a:r>
          </a:p>
          <a:p>
            <a:pPr marL="0" indent="0">
              <a:buNone/>
            </a:pPr>
            <a:r>
              <a:rPr lang="hr-HR" dirty="0"/>
              <a:t>Rješenje: find . –name '*t.*‘ ./trenutni/mydocument.docx</a:t>
            </a:r>
            <a:br>
              <a:rPr lang="hr-HR" dirty="0"/>
            </a:br>
            <a:r>
              <a:rPr lang="hr-HR" dirty="0"/>
              <a:t>./</a:t>
            </a:r>
            <a:r>
              <a:rPr lang="hr-HR" dirty="0" err="1"/>
              <a:t>loads</a:t>
            </a:r>
            <a:r>
              <a:rPr lang="hr-HR" dirty="0"/>
              <a:t>/</a:t>
            </a:r>
            <a:r>
              <a:rPr lang="hr-HR" dirty="0" err="1"/>
              <a:t>script.bash</a:t>
            </a:r>
            <a:br>
              <a:rPr lang="hr-HR" dirty="0"/>
            </a:br>
            <a:r>
              <a:rPr lang="hr-HR" dirty="0"/>
              <a:t>./</a:t>
            </a:r>
            <a:r>
              <a:rPr lang="hr-HR" dirty="0" err="1"/>
              <a:t>loads</a:t>
            </a:r>
            <a:r>
              <a:rPr lang="hr-HR" dirty="0"/>
              <a:t>/mydocUment.docx</a:t>
            </a:r>
            <a:br>
              <a:rPr lang="hr-HR" dirty="0"/>
            </a:br>
            <a:r>
              <a:rPr lang="hr-HR" dirty="0"/>
              <a:t>./loads/script.sh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38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3. Pronađite sve datoteke koje imaju slovo “x” bilo gdje i bilo kojeg su nastavka (ekstenzije)</a:t>
            </a:r>
          </a:p>
          <a:p>
            <a:pPr marL="0" indent="0">
              <a:buNone/>
            </a:pPr>
            <a:r>
              <a:rPr lang="hr-HR" dirty="0"/>
              <a:t>Rješenje: find . -name '*x*.*‘</a:t>
            </a:r>
            <a:br>
              <a:rPr lang="hr-HR" dirty="0"/>
            </a:br>
            <a:r>
              <a:rPr lang="hr-HR" dirty="0"/>
              <a:t>./examplefile2.txt</a:t>
            </a:r>
            <a:br>
              <a:rPr lang="hr-HR" dirty="0"/>
            </a:br>
            <a:r>
              <a:rPr lang="hr-HR" dirty="0"/>
              <a:t>./loads/example.txt</a:t>
            </a:r>
            <a:br>
              <a:rPr lang="hr-HR" dirty="0"/>
            </a:br>
            <a:r>
              <a:rPr lang="hr-HR" dirty="0"/>
              <a:t>./desk/examplefile.txt</a:t>
            </a:r>
            <a:br>
              <a:rPr lang="hr-HR" dirty="0"/>
            </a:br>
            <a:r>
              <a:rPr lang="hr-HR" dirty="0"/>
              <a:t>./desk/myfolder/examplefile1.txt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880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4. Pronađite sve datoteke koje imaju dva slova i bilo kojeg su nastavka (ekstenzije).</a:t>
            </a:r>
          </a:p>
          <a:p>
            <a:pPr marL="0" indent="0">
              <a:buNone/>
            </a:pPr>
            <a:r>
              <a:rPr lang="hr-HR" dirty="0"/>
              <a:t>Rješenje: find . -name '??.*‘</a:t>
            </a:r>
            <a:br>
              <a:rPr lang="hr-HR" dirty="0"/>
            </a:br>
            <a:r>
              <a:rPr lang="hr-HR" dirty="0"/>
              <a:t>./fa.txt</a:t>
            </a:r>
            <a:br>
              <a:rPr lang="hr-HR" dirty="0"/>
            </a:br>
            <a:r>
              <a:rPr lang="hr-HR" dirty="0"/>
              <a:t>./ol.txt</a:t>
            </a:r>
            <a:br>
              <a:rPr lang="hr-HR" dirty="0"/>
            </a:br>
            <a:r>
              <a:rPr lang="hr-HR" dirty="0"/>
              <a:t>./desk/e3.txt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43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Zašto koristimo zamjenske znakove?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Koristimo ih radi podudaranja određenog uzorka.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8AB0-A776-405E-9E42-63B75A443B9A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622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5. Pronađite sve datoteke koje imaju prvo slovo “M” i treće slovo “n” i bilo kojeg su nastavka (ekstenzije).</a:t>
            </a:r>
          </a:p>
          <a:p>
            <a:pPr marL="0" indent="0">
              <a:buNone/>
            </a:pPr>
            <a:r>
              <a:rPr lang="hr-HR" dirty="0"/>
              <a:t>Rješenje: find . -name 'M?n.*‘</a:t>
            </a:r>
            <a:br>
              <a:rPr lang="hr-HR" dirty="0"/>
            </a:br>
            <a:r>
              <a:rPr lang="hr-HR" dirty="0"/>
              <a:t>./testiranje/desk/Man.txt</a:t>
            </a:r>
            <a:br>
              <a:rPr lang="hr-HR" dirty="0"/>
            </a:br>
            <a:r>
              <a:rPr lang="hr-HR" dirty="0"/>
              <a:t>./testiranje/desk/Men.txt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29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6. Pronađite sve datoteke koje imaju pet znakova i bilo kojeg su nastavka (ekstenzije).</a:t>
            </a:r>
          </a:p>
          <a:p>
            <a:pPr marL="0" indent="0">
              <a:buNone/>
            </a:pPr>
            <a:r>
              <a:rPr lang="hr-HR" dirty="0"/>
              <a:t>Rješenje: find . -</a:t>
            </a:r>
            <a:r>
              <a:rPr lang="hr-HR" dirty="0" err="1"/>
              <a:t>name</a:t>
            </a:r>
            <a:r>
              <a:rPr lang="hr-HR" dirty="0"/>
              <a:t> '?????.*’</a:t>
            </a:r>
            <a:br>
              <a:rPr lang="hr-HR" dirty="0"/>
            </a:br>
            <a:r>
              <a:rPr lang="hr-HR" dirty="0"/>
              <a:t>'Nema niti jedne datoteke!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47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7. Pronađite sve datoteke koje imaju šest znakova i bilo kojeg su nastavka (ekstenzije).</a:t>
            </a:r>
          </a:p>
          <a:p>
            <a:pPr marL="0" indent="0">
              <a:buNone/>
            </a:pPr>
            <a:r>
              <a:rPr lang="hr-HR" dirty="0"/>
              <a:t>Rješenje: find . -name '??????.*‘</a:t>
            </a:r>
            <a:br>
              <a:rPr lang="hr-HR" dirty="0"/>
            </a:br>
            <a:r>
              <a:rPr lang="hr-HR" dirty="0"/>
              <a:t>Ima 12 datoteka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1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8. Pronađite sve datoteke koje imaju u nazivu “log”  a na zadnjem mjestu broj od 1 do 3, te su bilo kojeg nastavka (ekstenzije).</a:t>
            </a:r>
          </a:p>
          <a:p>
            <a:pPr marL="0" indent="0">
              <a:buNone/>
            </a:pPr>
            <a:r>
              <a:rPr lang="hr-HR" dirty="0"/>
              <a:t>Rješenje: find . -name 'log[1-3].*‘</a:t>
            </a:r>
            <a:br>
              <a:rPr lang="hr-HR" dirty="0"/>
            </a:br>
            <a:r>
              <a:rPr lang="hr-HR" dirty="0"/>
              <a:t>./log3.txt</a:t>
            </a:r>
            <a:br>
              <a:rPr lang="hr-HR" dirty="0"/>
            </a:br>
            <a:r>
              <a:rPr lang="hr-HR" dirty="0"/>
              <a:t>./desk/log1.txt</a:t>
            </a:r>
            <a:br>
              <a:rPr lang="hr-HR" dirty="0"/>
            </a:br>
            <a:r>
              <a:rPr lang="hr-HR" dirty="0"/>
              <a:t>./desk/log2.txt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26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prvi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9. Pronađite sve datoteke koje mogu imati u početnom dijelu više slova ili brojki, na zadnjem mjestu broj, te su bilo kojeg nastavka (ekstenzije).</a:t>
            </a:r>
          </a:p>
          <a:p>
            <a:pPr marL="0" indent="0">
              <a:buNone/>
            </a:pPr>
            <a:r>
              <a:rPr lang="hr-HR" dirty="0"/>
              <a:t>Rješenje: find . -name '*[[:digit:]].*‘</a:t>
            </a:r>
          </a:p>
          <a:p>
            <a:pPr marL="0" indent="0">
              <a:buNone/>
            </a:pPr>
            <a:r>
              <a:rPr lang="hr-HR"/>
              <a:t>Ima 25 </a:t>
            </a:r>
            <a:r>
              <a:rPr lang="hr-HR" dirty="0"/>
              <a:t>datoteke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1A56-393F-48E2-BA24-F11E3D72B31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627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Rješavanje drugog dijela zadatka datotekom drugi_dio_ucenici.txt</a:t>
            </a:r>
          </a:p>
          <a:p>
            <a:pPr marL="0" indent="0">
              <a:buNone/>
            </a:pPr>
            <a:r>
              <a:rPr lang="hr-HR" b="1" u="sng" dirty="0">
                <a:solidFill>
                  <a:srgbClr val="FF0000"/>
                </a:solidFill>
              </a:rPr>
              <a:t>Nakon riješenog prvog zadatka pričekati!</a:t>
            </a:r>
          </a:p>
          <a:p>
            <a:pPr marL="0" indent="0">
              <a:buNone/>
            </a:pPr>
            <a:r>
              <a:rPr lang="hr-HR" dirty="0"/>
              <a:t>Upisati u terminal sljedeću naredbu:</a:t>
            </a:r>
          </a:p>
          <a:p>
            <a:pPr marL="0" indent="0">
              <a:buNone/>
            </a:pPr>
            <a:r>
              <a:rPr lang="hr-HR" dirty="0"/>
              <a:t>shopt –s globstar</a:t>
            </a:r>
          </a:p>
          <a:p>
            <a:pPr marL="0" indent="0">
              <a:buNone/>
            </a:pPr>
            <a:r>
              <a:rPr lang="hr-HR" dirty="0"/>
              <a:t>Naredba omogućava prikaz svih datoteka i direktorija u trenutnom direktoriju i u poddirektorijima.</a:t>
            </a:r>
          </a:p>
          <a:p>
            <a:pPr marL="0" indent="0">
              <a:buNone/>
            </a:pPr>
            <a:r>
              <a:rPr lang="hr-HR" dirty="0"/>
              <a:t>Pokušajte: ls –al **/*.txt</a:t>
            </a:r>
          </a:p>
          <a:p>
            <a:pPr marL="0" indent="0">
              <a:buNone/>
            </a:pPr>
            <a:r>
              <a:rPr lang="hr-HR" dirty="0"/>
              <a:t>Pokušajte prvo pronaći sve datoteke .jpg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25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Na koji načim biste mogli koristiti naredbu mv ako pogledate sada naredbu ls –al **/*.txt?</a:t>
            </a:r>
          </a:p>
          <a:p>
            <a:pPr marL="0" indent="0">
              <a:buNone/>
            </a:pPr>
            <a:r>
              <a:rPr lang="hr-HR" dirty="0"/>
              <a:t>Pokušajte s: </a:t>
            </a:r>
          </a:p>
          <a:p>
            <a:pPr marL="0" indent="0">
              <a:buNone/>
            </a:pPr>
            <a:r>
              <a:rPr lang="hr-HR" dirty="0"/>
              <a:t>mv **/*.jpg slike/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02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1. Napraviti u direktoriju „testiranje” direktorij „dokumenti”. Pronaći i premjestiti sve datoteke tipa .docx u direktorij naziva „dokumenti”.</a:t>
            </a:r>
          </a:p>
          <a:p>
            <a:pPr marL="0" indent="0">
              <a:buNone/>
            </a:pPr>
            <a:r>
              <a:rPr lang="hr-HR" dirty="0"/>
              <a:t>Rješenje naredbi:</a:t>
            </a:r>
            <a:br>
              <a:rPr lang="hr-HR" dirty="0"/>
            </a:br>
            <a:r>
              <a:rPr lang="hr-HR" dirty="0"/>
              <a:t>mv trenutni/mydocument.docx dokumenti/</a:t>
            </a:r>
            <a:br>
              <a:rPr lang="hr-HR" dirty="0"/>
            </a:br>
            <a:r>
              <a:rPr lang="hr-HR" dirty="0"/>
              <a:t>mv loads/mydocUment.docx dokumenti</a:t>
            </a:r>
            <a:br>
              <a:rPr lang="hr-HR" dirty="0"/>
            </a:b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39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2. Napraviti u direktoriju „testiranje” direktorij „slike”.   Premjestiti sve datoteke tipa .jpg u direktorij naziva „slike”.</a:t>
            </a:r>
          </a:p>
          <a:p>
            <a:pPr marL="0" indent="0">
              <a:buNone/>
            </a:pPr>
            <a:r>
              <a:rPr lang="hr-HR" dirty="0"/>
              <a:t>Rješenje naredbe: mv **/*.jpg slike/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86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3. Napraviti u direktoriju „testiranje” direktorij „slikePng”. Premjestiti sve datoteke tipa .png u direktorij naziva „slikePng”.</a:t>
            </a:r>
          </a:p>
          <a:p>
            <a:pPr marL="0" indent="0">
              <a:buNone/>
            </a:pPr>
            <a:r>
              <a:rPr lang="hr-HR" dirty="0"/>
              <a:t>Rješenje naredbe: mv **/*.png slikePng/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76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 kojim naredbama smo do sada koristili zamjenske znakove?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CD6-11CB-4B2B-ACE8-FB986DCFA6B8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7213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4. Napraviti u direktoriju „testiranje” direktorij „tekst”.   Premjestiti sve datoteke tipa .txt u direktorij naziva „tekst”.</a:t>
            </a:r>
          </a:p>
          <a:p>
            <a:pPr marL="0" indent="0">
              <a:buNone/>
            </a:pPr>
            <a:r>
              <a:rPr lang="hr-HR" dirty="0"/>
              <a:t>Rješenje naredbe: mv **/*.txt tekst/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5. Napraviti u direktoriju „testiranje” direktorij „bash”.   Premjestiti sve datoteke tipa .bash u direktorij naziva „bash”.</a:t>
            </a:r>
          </a:p>
          <a:p>
            <a:pPr marL="0" indent="0">
              <a:buNone/>
            </a:pPr>
            <a:r>
              <a:rPr lang="hr-HR" dirty="0"/>
              <a:t>Rješenje naredbe: mv **/*.bash bash/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679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6. Napraviti u direktoriju „testiranje” direktorij „skripte”.   Kopirati sve datoteke tipa .sh u direktorij naziva „skripte”.</a:t>
            </a:r>
          </a:p>
          <a:p>
            <a:pPr marL="0" indent="0">
              <a:buNone/>
            </a:pPr>
            <a:r>
              <a:rPr lang="hr-HR" dirty="0"/>
              <a:t>Rješenje naredbe: mv **/*.sh skripte/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726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Ukoliko ste sve napravili dobro, trebali bi imati sljedeću strukturu direktorija i datoteka.</a:t>
            </a:r>
          </a:p>
          <a:p>
            <a:pPr marL="0" indent="0">
              <a:buNone/>
            </a:pPr>
            <a:r>
              <a:rPr lang="hr-HR" dirty="0"/>
              <a:t>Direktorij „loads” treba biti prazan.</a:t>
            </a:r>
          </a:p>
          <a:p>
            <a:pPr marL="0" indent="0">
              <a:buNone/>
            </a:pPr>
            <a:r>
              <a:rPr lang="hr-HR" dirty="0"/>
              <a:t>Direktorij „desk” treba biti prazan.</a:t>
            </a:r>
          </a:p>
          <a:p>
            <a:pPr marL="0" indent="0">
              <a:buNone/>
            </a:pPr>
            <a:r>
              <a:rPr lang="hr-HR" dirty="0"/>
              <a:t>Direktorij „desk/myfolder” treba biti prazan.</a:t>
            </a:r>
          </a:p>
          <a:p>
            <a:pPr marL="0" indent="0">
              <a:buNone/>
            </a:pPr>
            <a:r>
              <a:rPr lang="hr-HR" dirty="0"/>
              <a:t>Direktorij „trenutni” treba biti prazan.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905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dirty="0"/>
              <a:t>Direktorij „bash”:</a:t>
            </a:r>
            <a:br>
              <a:rPr lang="hr-HR" dirty="0"/>
            </a:br>
            <a:r>
              <a:rPr lang="hr-HR" dirty="0"/>
              <a:t>log6.bash  script.bash  script2.bash</a:t>
            </a:r>
          </a:p>
          <a:p>
            <a:pPr marL="0" indent="0">
              <a:buNone/>
            </a:pPr>
            <a:r>
              <a:rPr lang="hr-HR" dirty="0"/>
              <a:t>Direktorij „dokumenti”:</a:t>
            </a:r>
            <a:br>
              <a:rPr lang="hr-HR" dirty="0"/>
            </a:br>
            <a:r>
              <a:rPr lang="hr-HR" dirty="0"/>
              <a:t>mydocUment.docx  mydocument.docx</a:t>
            </a:r>
          </a:p>
          <a:p>
            <a:pPr marL="0" indent="0">
              <a:buNone/>
            </a:pPr>
            <a:r>
              <a:rPr lang="hr-HR" dirty="0"/>
              <a:t>Direktorij „skripte”:</a:t>
            </a:r>
            <a:br>
              <a:rPr lang="hr-HR" dirty="0"/>
            </a:br>
            <a:r>
              <a:rPr lang="hr-HR" dirty="0"/>
              <a:t>script.sh  script2.sh</a:t>
            </a:r>
          </a:p>
          <a:p>
            <a:pPr marL="0" indent="0">
              <a:buNone/>
            </a:pPr>
            <a:r>
              <a:rPr lang="hr-HR" dirty="0"/>
              <a:t>Direktorij „slike”:</a:t>
            </a:r>
            <a:br>
              <a:rPr lang="hr-HR" dirty="0"/>
            </a:br>
            <a:r>
              <a:rPr lang="hr-HR" dirty="0"/>
              <a:t>image1.jpg  image3.jpg  image5.jpg  image6.jpg</a:t>
            </a:r>
          </a:p>
          <a:p>
            <a:pPr marL="0" indent="0">
              <a:buNone/>
            </a:pPr>
            <a:r>
              <a:rPr lang="hr-HR" dirty="0"/>
              <a:t>Direktorij „slikePng”:</a:t>
            </a:r>
            <a:br>
              <a:rPr lang="hr-HR" dirty="0"/>
            </a:br>
            <a:r>
              <a:rPr lang="hr-HR" dirty="0"/>
              <a:t>image2.png  image4.png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39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– drugi 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Direktorij „tekst”:</a:t>
            </a:r>
          </a:p>
          <a:p>
            <a:pPr marL="0" indent="0">
              <a:buNone/>
            </a:pPr>
            <a:r>
              <a:rPr lang="hr-HR" dirty="0"/>
              <a:t>000000.txt  Men.txt          examplefile1.txt  log2.txt  oldfile.txt111111.txt  e3.txt           examplefile2.txt  log3.txt  oldfile1.txt123456.txt  eXample.txt      fa.txt            log4.txt  oldfile2.txt225588.txt  example.txt      log.txt           log5.txt  oldfile3.txtMan.txt     examplefile.txt  log1.txt          ol.txt    oldfile4.txt</a:t>
            </a:r>
          </a:p>
          <a:p>
            <a:pPr marL="0" indent="0">
              <a:buNone/>
            </a:pPr>
            <a:r>
              <a:rPr lang="hr-HR" dirty="0"/>
              <a:t>25 datoteka.txt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638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ponavljanje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1. Koja je razlika između cp i mv naredbi?</a:t>
            </a:r>
          </a:p>
          <a:p>
            <a:pPr marL="0" indent="0">
              <a:buNone/>
            </a:pPr>
            <a:r>
              <a:rPr lang="hr-HR" dirty="0"/>
              <a:t>2. Koja je razlika između ls i find?</a:t>
            </a:r>
          </a:p>
          <a:p>
            <a:pPr marL="0" indent="0">
              <a:buNone/>
            </a:pPr>
            <a:r>
              <a:rPr lang="hr-HR" dirty="0"/>
              <a:t>3. Koja je razlika između ls i find nakon upisivanja shopt –s globstar naredbe?</a:t>
            </a:r>
          </a:p>
          <a:p>
            <a:pPr marL="0" indent="0">
              <a:buNone/>
            </a:pPr>
            <a:r>
              <a:rPr lang="hr-HR" dirty="0"/>
              <a:t>4. Kako se sada cp i mv naredbe mogu koristiti nakon upisivanja shopt –s globstar naredbe?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58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r-HR" sz="9600" dirty="0"/>
          </a:p>
          <a:p>
            <a:pPr marL="0" indent="0" algn="ctr">
              <a:buNone/>
            </a:pPr>
            <a:endParaRPr lang="hr-HR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F28B-EF40-4186-8CE0-7B5BF2A95C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37</a:t>
            </a:fld>
            <a:endParaRPr lang="hr-H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96" y="1690689"/>
            <a:ext cx="3703704" cy="43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Koja je razlika između naredbe ls i find?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ls izlistava sve prema zadanim parametrima iz određenog direktorija.</a:t>
            </a:r>
          </a:p>
          <a:p>
            <a:pPr marL="0" indent="0">
              <a:buNone/>
            </a:pPr>
            <a:r>
              <a:rPr lang="hr-HR" dirty="0"/>
              <a:t>find pronalazi sve datoteke od zadanog direktorija prema zadanim parametrima.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9945-DC8F-41CF-91DA-B697E31D25B6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53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Kada tražimo datoteku točnog imena i nastavka (ekstenzije), kako ćemo napisati naredbu? Neka to bude datoteka ispit.doc</a:t>
            </a:r>
          </a:p>
          <a:p>
            <a:pPr marL="0" indent="0">
              <a:buNone/>
            </a:pPr>
            <a:r>
              <a:rPr lang="hr-HR" dirty="0"/>
              <a:t>find . -name ispit.doc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67E1-D091-4F59-8448-5A0F350175B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22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Trebamo kopirati datoteku potrazi.me iz direktorija „trenutni” u direktorij „kopirano”, kojom naredbom ćemo to napraviti?</a:t>
            </a:r>
            <a:br>
              <a:rPr lang="hr-HR" dirty="0"/>
            </a:br>
            <a:r>
              <a:rPr lang="hr-HR" dirty="0"/>
              <a:t>Radni direktorij nam je „trenutni”</a:t>
            </a:r>
          </a:p>
          <a:p>
            <a:pPr marL="0" indent="0">
              <a:buNone/>
            </a:pPr>
            <a:r>
              <a:rPr lang="hr-HR" dirty="0"/>
              <a:t>/trenutni/</a:t>
            </a:r>
          </a:p>
          <a:p>
            <a:pPr marL="0" indent="0">
              <a:buNone/>
            </a:pPr>
            <a:r>
              <a:rPr lang="hr-HR" dirty="0"/>
              <a:t>	|--potrazi.me</a:t>
            </a:r>
          </a:p>
          <a:p>
            <a:pPr marL="0" indent="0">
              <a:buNone/>
            </a:pPr>
            <a:r>
              <a:rPr lang="hr-HR" dirty="0"/>
              <a:t>/kopirano/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cp potrazi.me ../kopirano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5BDC-00CD-40E5-A73E-AE259B751D3A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77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Trebamo izlistati sadržaj direktorija kopirano, bez da mijenjamo trenutni direktorij. Kojom naredbom ćemo to napraviti?</a:t>
            </a:r>
          </a:p>
          <a:p>
            <a:pPr marL="0" indent="0">
              <a:buNone/>
            </a:pPr>
            <a:r>
              <a:rPr lang="hr-HR" dirty="0"/>
              <a:t>Radni direktorij nam je „trenutni”</a:t>
            </a:r>
          </a:p>
          <a:p>
            <a:pPr marL="0" indent="0">
              <a:buNone/>
            </a:pPr>
            <a:r>
              <a:rPr lang="hr-HR" dirty="0"/>
              <a:t>/trenutni/</a:t>
            </a:r>
          </a:p>
          <a:p>
            <a:pPr marL="0" indent="0">
              <a:buNone/>
            </a:pPr>
            <a:r>
              <a:rPr lang="hr-HR" dirty="0"/>
              <a:t>	|--potrazi.me</a:t>
            </a:r>
          </a:p>
          <a:p>
            <a:pPr marL="0" indent="0">
              <a:buNone/>
            </a:pPr>
            <a:r>
              <a:rPr lang="hr-HR" dirty="0"/>
              <a:t>/kopirano/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ls -al ../kopirano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CC79-A4EF-4900-AEC9-C96E82F48FF1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87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Trenutno ne znamo u kojem smo direktoriju, s kojom naredbom ćemo saznati koji je naš radni direktorij (gdje se trenutno nalazimo)?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pwd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2F7B-8378-43CC-8225-8F73690DA672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331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Zamjenski znakovi -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 kojom naredbom ćemo obrisati direktorij „kopirano” koji nije prazan? 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rm -r kopirano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E239-C729-4D9E-A494-F5D1F6F3535D}" type="datetime1">
              <a:rPr lang="hr-HR" smtClean="0"/>
              <a:t>5.12.2024.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177A-C9F4-493E-B42F-0B3CF1179A7F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43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1288</Words>
  <Application>Microsoft Office PowerPoint</Application>
  <PresentationFormat>Prikaz na zaslonu (4:3)</PresentationFormat>
  <Paragraphs>216</Paragraphs>
  <Slides>37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Zamjenski znakovi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- uvod</vt:lpstr>
      <vt:lpstr>Zamjenski znakovi – prvi dio</vt:lpstr>
      <vt:lpstr>Zamjenski znakovi – prvi dio</vt:lpstr>
      <vt:lpstr>Zamjenski znakovi – prvi dio</vt:lpstr>
      <vt:lpstr>Zamjenski znakovi – prvi dio</vt:lpstr>
      <vt:lpstr>Zamjenski znakovi – prvi dio</vt:lpstr>
      <vt:lpstr>Zamjenski znakovi – prvi dio</vt:lpstr>
      <vt:lpstr>Zamjenski znakovi – prvi dio</vt:lpstr>
      <vt:lpstr>Zamjenski znakovi – prvi dio</vt:lpstr>
      <vt:lpstr>Zamjenski znakovi – prvi dio</vt:lpstr>
      <vt:lpstr>Zamjenski znakovi – prvi dio</vt:lpstr>
      <vt:lpstr>Zamjenski znakovi – drugi dio</vt:lpstr>
      <vt:lpstr>Zamjenski znakovi – drugi dio</vt:lpstr>
      <vt:lpstr>Zamjenski znakovi – drugi dio</vt:lpstr>
      <vt:lpstr>Zamjenski znakovi – drugi dio</vt:lpstr>
      <vt:lpstr>Zamjenski znakovi – drugi dio</vt:lpstr>
      <vt:lpstr>Zamjenski znakovi – drugi dio</vt:lpstr>
      <vt:lpstr>Zamjenski znakovi – drugi dio</vt:lpstr>
      <vt:lpstr>Zamjenski znakovi – drugi dio</vt:lpstr>
      <vt:lpstr>Zamjenski znakovi – drugi dio</vt:lpstr>
      <vt:lpstr>Zamjenski znakovi – drugi dio</vt:lpstr>
      <vt:lpstr>Zamjenski znakovi – drugi dio</vt:lpstr>
      <vt:lpstr>Zamjenski znakovi - ponavljanje</vt:lpstr>
      <vt:lpstr>Zamjenski znakovi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Zamjenski znakovi</dc:title>
  <dc:creator>Siniša T.</dc:creator>
  <cp:lastModifiedBy>admin</cp:lastModifiedBy>
  <cp:revision>75</cp:revision>
  <dcterms:created xsi:type="dcterms:W3CDTF">2024-12-04T21:06:12Z</dcterms:created>
  <dcterms:modified xsi:type="dcterms:W3CDTF">2024-12-05T11:32:00Z</dcterms:modified>
</cp:coreProperties>
</file>