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1pPr>
    <a:lvl2pPr marL="0" marR="0" indent="2286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2pPr>
    <a:lvl3pPr marL="0" marR="0" indent="4572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3pPr>
    <a:lvl4pPr marL="0" marR="0" indent="6858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4pPr>
    <a:lvl5pPr marL="0" marR="0" indent="9144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5pPr>
    <a:lvl6pPr marL="0" marR="0" indent="11430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6pPr>
    <a:lvl7pPr marL="0" marR="0" indent="13716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7pPr>
    <a:lvl8pPr marL="0" marR="0" indent="16002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8pPr>
    <a:lvl9pPr marL="0" marR="0" indent="18288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Ref idx="minor">
          <a:srgbClr val="5C5C5C"/>
        </a:fontRef>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Ref idx="minor">
          <a:srgbClr val="5C5C5C"/>
        </a:fontRef>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a:ea typeface="Iowan Old Style"/>
          <a:cs typeface="Iowan Old Styl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b="def" i="def"/>
      <a:tcStyle>
        <a:tcBdr/>
        <a:fill>
          <a:solidFill>
            <a:srgbClr val="A8A861">
              <a:alpha val="27000"/>
            </a:srgbClr>
          </a:solidFill>
        </a:fill>
      </a:tcStyle>
    </a:band2H>
    <a:firstCol>
      <a:tcTxStyle b="off" i="off">
        <a:fontRef idx="minor">
          <a:srgbClr val="FFFFFF"/>
        </a:fontRef>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Ref idx="minor">
          <a:schemeClr val="accent2">
            <a:satOff val="-3676"/>
            <a:lumOff val="-12171"/>
          </a:schemeClr>
        </a:fontRef>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Ref idx="minor">
          <a:srgbClr val="FFFFFF"/>
        </a:fontRef>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a:ea typeface="Iowan Old Style"/>
          <a:cs typeface="Iowan Old Styl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b="def" i="def"/>
      <a:tcStyle>
        <a:tcBdr/>
        <a:fill>
          <a:solidFill>
            <a:srgbClr val="A8A861">
              <a:alpha val="27000"/>
            </a:srgbClr>
          </a:solidFill>
        </a:fill>
      </a:tcStyle>
    </a:band2H>
    <a:firstCol>
      <a:tcTxStyle b="off" i="off">
        <a:fontRef idx="minor">
          <a:srgbClr val="FFFFFF"/>
        </a:fontRef>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b="def" i="def"/>
      <a:tcStyle>
        <a:tcBdr/>
        <a:fill>
          <a:solidFill>
            <a:srgbClr val="CBCBCB">
              <a:alpha val="36000"/>
            </a:srgbClr>
          </a:solidFill>
        </a:fill>
      </a:tcStyle>
    </a:band2H>
    <a:firstCol>
      <a:tcTxStyle b="off" i="off">
        <a:fontRef idx="minor">
          <a:srgbClr val="5C5C5C"/>
        </a:fontRef>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b="def" i="def"/>
      <a:tcStyle>
        <a:tcBdr/>
        <a:fill>
          <a:solidFill>
            <a:srgbClr val="AEAEAE">
              <a:alpha val="25000"/>
            </a:srgbClr>
          </a:solidFill>
        </a:fill>
      </a:tcStyle>
    </a:band2H>
    <a:firstCol>
      <a:tcTxStyle b="off" i="off">
        <a:fontRef idx="minor">
          <a:srgbClr val="5C5C5C"/>
        </a:fontRef>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b="def" i="def"/>
      <a:tcStyle>
        <a:tcBdr/>
        <a:fill>
          <a:solidFill>
            <a:srgbClr val="EDEEEE"/>
          </a:solidFill>
        </a:fill>
      </a:tcStyle>
    </a:band2H>
    <a:firstCol>
      <a:tcTxStyle b="off" i="off">
        <a:fontRef idx="minor">
          <a:srgbClr val="5C5C5C"/>
        </a:fontRef>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Ref idx="minor">
          <a:srgbClr val="5C5C5C"/>
        </a:fontRef>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Ref idx="minor">
          <a:srgbClr val="5C5C5C"/>
        </a:fontRef>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aşlık ve Altyazı">
    <p:spTree>
      <p:nvGrpSpPr>
        <p:cNvPr id="1" name=""/>
        <p:cNvGrpSpPr/>
        <p:nvPr/>
      </p:nvGrpSpPr>
      <p:grpSpPr>
        <a:xfrm>
          <a:off x="0" y="0"/>
          <a:ext cx="0" cy="0"/>
          <a:chOff x="0" y="0"/>
          <a:chExt cx="0" cy="0"/>
        </a:xfrm>
      </p:grpSpPr>
      <p:sp>
        <p:nvSpPr>
          <p:cNvPr id="11" name="Çizgi"/>
          <p:cNvSpPr/>
          <p:nvPr>
            <p:ph type="body" sz="quarter" idx="13"/>
          </p:nvPr>
        </p:nvSpPr>
        <p:spPr>
          <a:xfrm>
            <a:off x="571500" y="5588000"/>
            <a:ext cx="1187578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2" name="Başlık Metni"/>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Başlık Metni</a:t>
            </a:r>
          </a:p>
        </p:txBody>
      </p:sp>
      <p:sp>
        <p:nvSpPr>
          <p:cNvPr id="13" name="Gövde Düzeyi Bir…"/>
          <p:cNvSpPr txBox="1"/>
          <p:nvPr>
            <p:ph type="body" sz="half" idx="1"/>
          </p:nvPr>
        </p:nvSpPr>
        <p:spPr>
          <a:xfrm>
            <a:off x="571500" y="5676900"/>
            <a:ext cx="11861800" cy="3263900"/>
          </a:xfrm>
          <a:prstGeom prst="rect">
            <a:avLst/>
          </a:prstGeom>
        </p:spPr>
        <p:txBody>
          <a:bodyPr/>
          <a:lstStyle>
            <a:lvl1pPr marL="0" indent="0" algn="ctr">
              <a:lnSpc>
                <a:spcPct val="70000"/>
              </a:lnSpc>
              <a:spcBef>
                <a:spcPts val="0"/>
              </a:spcBef>
              <a:buSzTx/>
              <a:buFontTx/>
              <a:buNone/>
              <a:defRPr i="1" sz="4800">
                <a:solidFill>
                  <a:srgbClr val="747676"/>
                </a:solidFill>
              </a:defRPr>
            </a:lvl1pPr>
            <a:lvl2pPr marL="0" indent="228600" algn="ctr">
              <a:lnSpc>
                <a:spcPct val="70000"/>
              </a:lnSpc>
              <a:spcBef>
                <a:spcPts val="0"/>
              </a:spcBef>
              <a:buSzTx/>
              <a:buFontTx/>
              <a:buNone/>
              <a:defRPr i="1" sz="4800">
                <a:solidFill>
                  <a:srgbClr val="747676"/>
                </a:solidFill>
              </a:defRPr>
            </a:lvl2pPr>
            <a:lvl3pPr marL="0" indent="457200" algn="ctr">
              <a:lnSpc>
                <a:spcPct val="70000"/>
              </a:lnSpc>
              <a:spcBef>
                <a:spcPts val="0"/>
              </a:spcBef>
              <a:buSzTx/>
              <a:buFontTx/>
              <a:buNone/>
              <a:defRPr i="1" sz="4800">
                <a:solidFill>
                  <a:srgbClr val="747676"/>
                </a:solidFill>
              </a:defRPr>
            </a:lvl3pPr>
            <a:lvl4pPr marL="0" indent="685800" algn="ctr">
              <a:lnSpc>
                <a:spcPct val="70000"/>
              </a:lnSpc>
              <a:spcBef>
                <a:spcPts val="0"/>
              </a:spcBef>
              <a:buSzTx/>
              <a:buFontTx/>
              <a:buNone/>
              <a:defRPr i="1" sz="4800">
                <a:solidFill>
                  <a:srgbClr val="747676"/>
                </a:solidFill>
              </a:defRPr>
            </a:lvl4pPr>
            <a:lvl5pPr marL="0" indent="914400" algn="ctr">
              <a:lnSpc>
                <a:spcPct val="70000"/>
              </a:lnSpc>
              <a:spcBef>
                <a:spcPts val="0"/>
              </a:spcBef>
              <a:buSzTx/>
              <a:buFontTx/>
              <a:buNone/>
              <a:defRPr i="1" sz="4800">
                <a:solidFill>
                  <a:srgbClr val="747676"/>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14" name="Slayt Numarası"/>
          <p:cNvSpPr txBox="1"/>
          <p:nvPr>
            <p:ph type="sldNum" sz="quarter" idx="2"/>
          </p:nvPr>
        </p:nvSpPr>
        <p:spPr>
          <a:xfrm>
            <a:off x="12088552"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ıntı">
    <p:spTree>
      <p:nvGrpSpPr>
        <p:cNvPr id="1" name=""/>
        <p:cNvGrpSpPr/>
        <p:nvPr/>
      </p:nvGrpSpPr>
      <p:grpSpPr>
        <a:xfrm>
          <a:off x="0" y="0"/>
          <a:ext cx="0" cy="0"/>
          <a:chOff x="0" y="0"/>
          <a:chExt cx="0" cy="0"/>
        </a:xfrm>
      </p:grpSpPr>
      <p:sp>
        <p:nvSpPr>
          <p:cNvPr id="101" name="“"/>
          <p:cNvSpPr txBox="1"/>
          <p:nvPr/>
        </p:nvSpPr>
        <p:spPr>
          <a:xfrm>
            <a:off x="508000" y="1771650"/>
            <a:ext cx="1697832" cy="317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i="0" spc="0" sz="21000">
                <a:solidFill>
                  <a:srgbClr val="E4E4E4"/>
                </a:solidFill>
                <a:latin typeface="Baskerville"/>
                <a:ea typeface="Baskerville"/>
                <a:cs typeface="Baskerville"/>
                <a:sym typeface="Baskerville"/>
              </a:defRPr>
            </a:lvl1pPr>
          </a:lstStyle>
          <a:p>
            <a:pPr/>
            <a:r>
              <a:t>“</a:t>
            </a:r>
          </a:p>
        </p:txBody>
      </p:sp>
      <p:sp>
        <p:nvSpPr>
          <p:cNvPr id="102" name="Buraya bir alıntı yazın."/>
          <p:cNvSpPr txBox="1"/>
          <p:nvPr>
            <p:ph type="body" sz="quarter" idx="13"/>
          </p:nvPr>
        </p:nvSpPr>
        <p:spPr>
          <a:xfrm>
            <a:off x="1943100" y="3870536"/>
            <a:ext cx="10490200" cy="939801"/>
          </a:xfrm>
          <a:prstGeom prst="rect">
            <a:avLst/>
          </a:prstGeom>
        </p:spPr>
        <p:txBody>
          <a:bodyPr>
            <a:spAutoFit/>
          </a:bodyPr>
          <a:lstStyle>
            <a:lvl1pPr marL="0" indent="0">
              <a:spcBef>
                <a:spcPts val="1600"/>
              </a:spcBef>
              <a:buSzTx/>
              <a:buFontTx/>
              <a:buNone/>
              <a:defRPr sz="4800">
                <a:solidFill>
                  <a:srgbClr val="747676"/>
                </a:solidFill>
              </a:defRPr>
            </a:lvl1pPr>
          </a:lstStyle>
          <a:p>
            <a:pPr/>
            <a:r>
              <a:t>Buraya bir alıntı yazın.</a:t>
            </a:r>
          </a:p>
        </p:txBody>
      </p:sp>
      <p:sp>
        <p:nvSpPr>
          <p:cNvPr id="103" name="-Johnny Appleseed"/>
          <p:cNvSpPr txBox="1"/>
          <p:nvPr>
            <p:ph type="body" sz="quarter" idx="14"/>
          </p:nvPr>
        </p:nvSpPr>
        <p:spPr>
          <a:xfrm>
            <a:off x="1943100" y="7772400"/>
            <a:ext cx="10490200" cy="939800"/>
          </a:xfrm>
          <a:prstGeom prst="rect">
            <a:avLst/>
          </a:prstGeom>
        </p:spPr>
        <p:txBody>
          <a:bodyPr>
            <a:spAutoFit/>
          </a:bodyPr>
          <a:lstStyle>
            <a:lvl1pPr marL="0" indent="0" algn="r">
              <a:lnSpc>
                <a:spcPct val="70000"/>
              </a:lnSpc>
              <a:spcBef>
                <a:spcPts val="1600"/>
              </a:spcBef>
              <a:buSzTx/>
              <a:buFontTx/>
              <a:buNone/>
              <a:defRPr i="1" sz="4800">
                <a:solidFill>
                  <a:srgbClr val="6B6D6D"/>
                </a:solidFill>
              </a:defRPr>
            </a:lvl1pPr>
          </a:lstStyle>
          <a:p>
            <a:pPr/>
            <a:r>
              <a:t>-Johnny Appleseed</a:t>
            </a:r>
          </a:p>
        </p:txBody>
      </p:sp>
      <p:sp>
        <p:nvSpPr>
          <p:cNvPr id="10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p:spTree>
      <p:nvGrpSpPr>
        <p:cNvPr id="1" name=""/>
        <p:cNvGrpSpPr/>
        <p:nvPr/>
      </p:nvGrpSpPr>
      <p:grpSpPr>
        <a:xfrm>
          <a:off x="0" y="0"/>
          <a:ext cx="0" cy="0"/>
          <a:chOff x="0" y="0"/>
          <a:chExt cx="0" cy="0"/>
        </a:xfrm>
      </p:grpSpPr>
      <p:sp>
        <p:nvSpPr>
          <p:cNvPr id="111" name="Görüntü"/>
          <p:cNvSpPr/>
          <p:nvPr>
            <p:ph type="pic" idx="13"/>
          </p:nvPr>
        </p:nvSpPr>
        <p:spPr>
          <a:xfrm>
            <a:off x="-63500" y="-139700"/>
            <a:ext cx="13144500" cy="14280952"/>
          </a:xfrm>
          <a:prstGeom prst="rect">
            <a:avLst/>
          </a:prstGeom>
        </p:spPr>
        <p:txBody>
          <a:bodyPr lIns="91439" tIns="45719" rIns="91439" bIns="45719">
            <a:noAutofit/>
          </a:bodyPr>
          <a:lstStyle/>
          <a:p>
            <a:pPr/>
          </a:p>
        </p:txBody>
      </p:sp>
      <p:sp>
        <p:nvSpPr>
          <p:cNvPr id="112" name="Slayt Numarası"/>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oş">
    <p:spTree>
      <p:nvGrpSpPr>
        <p:cNvPr id="1" name=""/>
        <p:cNvGrpSpPr/>
        <p:nvPr/>
      </p:nvGrpSpPr>
      <p:grpSpPr>
        <a:xfrm>
          <a:off x="0" y="0"/>
          <a:ext cx="0" cy="0"/>
          <a:chOff x="0" y="0"/>
          <a:chExt cx="0" cy="0"/>
        </a:xfrm>
      </p:grpSpPr>
      <p:sp>
        <p:nvSpPr>
          <p:cNvPr id="119"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 Yatay">
    <p:spTree>
      <p:nvGrpSpPr>
        <p:cNvPr id="1" name=""/>
        <p:cNvGrpSpPr/>
        <p:nvPr/>
      </p:nvGrpSpPr>
      <p:grpSpPr>
        <a:xfrm>
          <a:off x="0" y="0"/>
          <a:ext cx="0" cy="0"/>
          <a:chOff x="0" y="0"/>
          <a:chExt cx="0" cy="0"/>
        </a:xfrm>
      </p:grpSpPr>
      <p:sp>
        <p:nvSpPr>
          <p:cNvPr id="21" name="Görüntü"/>
          <p:cNvSpPr/>
          <p:nvPr>
            <p:ph type="pic" idx="13"/>
          </p:nvPr>
        </p:nvSpPr>
        <p:spPr>
          <a:xfrm>
            <a:off x="-25400" y="-1130300"/>
            <a:ext cx="13045441" cy="14173329"/>
          </a:xfrm>
          <a:prstGeom prst="rect">
            <a:avLst/>
          </a:prstGeom>
        </p:spPr>
        <p:txBody>
          <a:bodyPr lIns="91439" tIns="45719" rIns="91439" bIns="45719">
            <a:noAutofit/>
          </a:bodyPr>
          <a:lstStyle/>
          <a:p>
            <a:pPr/>
          </a:p>
        </p:txBody>
      </p:sp>
      <p:sp>
        <p:nvSpPr>
          <p:cNvPr id="22" name="Dikdörtgen"/>
          <p:cNvSpPr/>
          <p:nvPr>
            <p:ph type="body" sz="half" idx="14"/>
          </p:nvPr>
        </p:nvSpPr>
        <p:spPr>
          <a:xfrm>
            <a:off x="0" y="5422900"/>
            <a:ext cx="13004800" cy="3606800"/>
          </a:xfrm>
          <a:prstGeom prst="rect">
            <a:avLst/>
          </a:prstGeom>
          <a:solidFill>
            <a:srgbClr val="FFFFFF"/>
          </a:solidFill>
        </p:spPr>
        <p:txBody>
          <a:bodyPr anchor="ctr">
            <a:noAutofit/>
          </a:bodyPr>
          <a:lstStyle/>
          <a:p>
            <a:pPr marL="0" indent="0" algn="ctr">
              <a:spcBef>
                <a:spcPts val="0"/>
              </a:spcBef>
              <a:buSzTx/>
              <a:buFontTx/>
              <a:buNone/>
              <a:defRPr sz="2400">
                <a:latin typeface="+mn-lt"/>
                <a:ea typeface="+mn-ea"/>
                <a:cs typeface="+mn-cs"/>
                <a:sym typeface="DIN Alternate"/>
              </a:defRPr>
            </a:pPr>
          </a:p>
        </p:txBody>
      </p:sp>
      <p:sp>
        <p:nvSpPr>
          <p:cNvPr id="23" name="Çizgi"/>
          <p:cNvSpPr/>
          <p:nvPr>
            <p:ph type="body" sz="quarter" idx="15"/>
          </p:nvPr>
        </p:nvSpPr>
        <p:spPr>
          <a:xfrm flipV="1">
            <a:off x="571500" y="7619996"/>
            <a:ext cx="11874500" cy="4"/>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4" name="Başlık Metni"/>
          <p:cNvSpPr txBox="1"/>
          <p:nvPr>
            <p:ph type="title"/>
          </p:nvPr>
        </p:nvSpPr>
        <p:spPr>
          <a:xfrm>
            <a:off x="571500" y="5562600"/>
            <a:ext cx="11861800" cy="2209800"/>
          </a:xfrm>
          <a:prstGeom prst="rect">
            <a:avLst/>
          </a:prstGeom>
        </p:spPr>
        <p:txBody>
          <a:bodyPr anchor="b"/>
          <a:lstStyle>
            <a:lvl1pPr algn="r">
              <a:lnSpc>
                <a:spcPct val="80000"/>
              </a:lnSpc>
              <a:spcBef>
                <a:spcPts val="0"/>
              </a:spcBef>
              <a:defRPr sz="12100">
                <a:solidFill>
                  <a:srgbClr val="5C5C5C"/>
                </a:solidFill>
              </a:defRPr>
            </a:lvl1pPr>
          </a:lstStyle>
          <a:p>
            <a:pPr/>
            <a:r>
              <a:t>Başlık Metni</a:t>
            </a:r>
          </a:p>
        </p:txBody>
      </p:sp>
      <p:sp>
        <p:nvSpPr>
          <p:cNvPr id="25" name="Gövde Düzeyi Bir…"/>
          <p:cNvSpPr txBox="1"/>
          <p:nvPr>
            <p:ph type="body" sz="quarter" idx="1"/>
          </p:nvPr>
        </p:nvSpPr>
        <p:spPr>
          <a:xfrm>
            <a:off x="571500" y="7670800"/>
            <a:ext cx="11861800" cy="1231900"/>
          </a:xfrm>
          <a:prstGeom prst="rect">
            <a:avLst/>
          </a:prstGeom>
        </p:spPr>
        <p:txBody>
          <a:bodyPr/>
          <a:lstStyle>
            <a:lvl1pPr marL="0" indent="0" algn="r">
              <a:lnSpc>
                <a:spcPct val="70000"/>
              </a:lnSpc>
              <a:spcBef>
                <a:spcPts val="600"/>
              </a:spcBef>
              <a:buSzTx/>
              <a:buFontTx/>
              <a:buNone/>
              <a:defRPr i="1" sz="4800">
                <a:solidFill>
                  <a:srgbClr val="747676"/>
                </a:solidFill>
              </a:defRPr>
            </a:lvl1pPr>
            <a:lvl2pPr marL="0" indent="228600" algn="r">
              <a:lnSpc>
                <a:spcPct val="70000"/>
              </a:lnSpc>
              <a:spcBef>
                <a:spcPts val="600"/>
              </a:spcBef>
              <a:buSzTx/>
              <a:buFontTx/>
              <a:buNone/>
              <a:defRPr i="1" sz="4800">
                <a:solidFill>
                  <a:srgbClr val="747676"/>
                </a:solidFill>
              </a:defRPr>
            </a:lvl2pPr>
            <a:lvl3pPr marL="0" indent="457200" algn="r">
              <a:lnSpc>
                <a:spcPct val="70000"/>
              </a:lnSpc>
              <a:spcBef>
                <a:spcPts val="600"/>
              </a:spcBef>
              <a:buSzTx/>
              <a:buFontTx/>
              <a:buNone/>
              <a:defRPr i="1" sz="4800">
                <a:solidFill>
                  <a:srgbClr val="747676"/>
                </a:solidFill>
              </a:defRPr>
            </a:lvl3pPr>
            <a:lvl4pPr marL="0" indent="685800" algn="r">
              <a:lnSpc>
                <a:spcPct val="70000"/>
              </a:lnSpc>
              <a:spcBef>
                <a:spcPts val="600"/>
              </a:spcBef>
              <a:buSzTx/>
              <a:buFontTx/>
              <a:buNone/>
              <a:defRPr i="1" sz="4800">
                <a:solidFill>
                  <a:srgbClr val="747676"/>
                </a:solidFill>
              </a:defRPr>
            </a:lvl4pPr>
            <a:lvl5pPr marL="0" indent="914400" algn="r">
              <a:lnSpc>
                <a:spcPct val="70000"/>
              </a:lnSpc>
              <a:spcBef>
                <a:spcPts val="600"/>
              </a:spcBef>
              <a:buSzTx/>
              <a:buFontTx/>
              <a:buNone/>
              <a:defRPr i="1" sz="4800">
                <a:solidFill>
                  <a:srgbClr val="747676"/>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26" name="Slayt Numarası"/>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 Orta">
    <p:spTree>
      <p:nvGrpSpPr>
        <p:cNvPr id="1" name=""/>
        <p:cNvGrpSpPr/>
        <p:nvPr/>
      </p:nvGrpSpPr>
      <p:grpSpPr>
        <a:xfrm>
          <a:off x="0" y="0"/>
          <a:ext cx="0" cy="0"/>
          <a:chOff x="0" y="0"/>
          <a:chExt cx="0" cy="0"/>
        </a:xfrm>
      </p:grpSpPr>
      <p:sp>
        <p:nvSpPr>
          <p:cNvPr id="33" name="Başlık Metni"/>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Başlık Metni</a:t>
            </a:r>
          </a:p>
        </p:txBody>
      </p:sp>
      <p:sp>
        <p:nvSpPr>
          <p:cNvPr id="34" name="Slayt Numarası"/>
          <p:cNvSpPr txBox="1"/>
          <p:nvPr>
            <p:ph type="sldNum" sz="quarter" idx="2"/>
          </p:nvPr>
        </p:nvSpPr>
        <p:spPr>
          <a:xfrm>
            <a:off x="12083465"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 Düşey">
    <p:spTree>
      <p:nvGrpSpPr>
        <p:cNvPr id="1" name=""/>
        <p:cNvGrpSpPr/>
        <p:nvPr/>
      </p:nvGrpSpPr>
      <p:grpSpPr>
        <a:xfrm>
          <a:off x="0" y="0"/>
          <a:ext cx="0" cy="0"/>
          <a:chOff x="0" y="0"/>
          <a:chExt cx="0" cy="0"/>
        </a:xfrm>
      </p:grpSpPr>
      <p:sp>
        <p:nvSpPr>
          <p:cNvPr id="41" name="Görüntü"/>
          <p:cNvSpPr/>
          <p:nvPr>
            <p:ph type="pic" idx="13"/>
          </p:nvPr>
        </p:nvSpPr>
        <p:spPr>
          <a:xfrm>
            <a:off x="4191000" y="-12700"/>
            <a:ext cx="9779000" cy="9779000"/>
          </a:xfrm>
          <a:prstGeom prst="rect">
            <a:avLst/>
          </a:prstGeom>
        </p:spPr>
        <p:txBody>
          <a:bodyPr lIns="91439" tIns="45719" rIns="91439" bIns="45719">
            <a:noAutofit/>
          </a:bodyPr>
          <a:lstStyle/>
          <a:p>
            <a:pPr/>
          </a:p>
        </p:txBody>
      </p:sp>
      <p:sp>
        <p:nvSpPr>
          <p:cNvPr id="42" name="Çizgi"/>
          <p:cNvSpPr/>
          <p:nvPr>
            <p:ph type="body" sz="quarter" idx="14"/>
          </p:nvPr>
        </p:nvSpPr>
        <p:spPr>
          <a:xfrm flipV="1">
            <a:off x="571500" y="7619998"/>
            <a:ext cx="645160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43" name="Başlık Metni"/>
          <p:cNvSpPr txBox="1"/>
          <p:nvPr>
            <p:ph type="title"/>
          </p:nvPr>
        </p:nvSpPr>
        <p:spPr>
          <a:xfrm>
            <a:off x="571500" y="571500"/>
            <a:ext cx="6451600" cy="7213600"/>
          </a:xfrm>
          <a:prstGeom prst="rect">
            <a:avLst/>
          </a:prstGeom>
        </p:spPr>
        <p:txBody>
          <a:bodyPr anchor="b"/>
          <a:lstStyle>
            <a:lvl1pPr algn="r">
              <a:lnSpc>
                <a:spcPct val="80000"/>
              </a:lnSpc>
              <a:spcBef>
                <a:spcPts val="0"/>
              </a:spcBef>
              <a:defRPr sz="12100">
                <a:solidFill>
                  <a:srgbClr val="5C5C5C"/>
                </a:solidFill>
              </a:defRPr>
            </a:lvl1pPr>
          </a:lstStyle>
          <a:p>
            <a:pPr/>
            <a:r>
              <a:t>Başlık Metni</a:t>
            </a:r>
          </a:p>
        </p:txBody>
      </p:sp>
      <p:sp>
        <p:nvSpPr>
          <p:cNvPr id="44" name="Gövde Düzeyi Bir…"/>
          <p:cNvSpPr txBox="1"/>
          <p:nvPr>
            <p:ph type="body" sz="quarter" idx="1"/>
          </p:nvPr>
        </p:nvSpPr>
        <p:spPr>
          <a:xfrm>
            <a:off x="571500" y="7670800"/>
            <a:ext cx="6451600" cy="1358900"/>
          </a:xfrm>
          <a:prstGeom prst="rect">
            <a:avLst/>
          </a:prstGeom>
        </p:spPr>
        <p:txBody>
          <a:bodyPr/>
          <a:lstStyle>
            <a:lvl1pPr marL="0" indent="0" algn="r">
              <a:lnSpc>
                <a:spcPct val="70000"/>
              </a:lnSpc>
              <a:spcBef>
                <a:spcPts val="600"/>
              </a:spcBef>
              <a:buSzTx/>
              <a:buFontTx/>
              <a:buNone/>
              <a:defRPr i="1" sz="4800">
                <a:solidFill>
                  <a:srgbClr val="747676"/>
                </a:solidFill>
              </a:defRPr>
            </a:lvl1pPr>
            <a:lvl2pPr marL="0" indent="228600" algn="r">
              <a:lnSpc>
                <a:spcPct val="70000"/>
              </a:lnSpc>
              <a:spcBef>
                <a:spcPts val="600"/>
              </a:spcBef>
              <a:buSzTx/>
              <a:buFontTx/>
              <a:buNone/>
              <a:defRPr i="1" sz="4800">
                <a:solidFill>
                  <a:srgbClr val="747676"/>
                </a:solidFill>
              </a:defRPr>
            </a:lvl2pPr>
            <a:lvl3pPr marL="0" indent="457200" algn="r">
              <a:lnSpc>
                <a:spcPct val="70000"/>
              </a:lnSpc>
              <a:spcBef>
                <a:spcPts val="600"/>
              </a:spcBef>
              <a:buSzTx/>
              <a:buFontTx/>
              <a:buNone/>
              <a:defRPr i="1" sz="4800">
                <a:solidFill>
                  <a:srgbClr val="747676"/>
                </a:solidFill>
              </a:defRPr>
            </a:lvl3pPr>
            <a:lvl4pPr marL="0" indent="685800" algn="r">
              <a:lnSpc>
                <a:spcPct val="70000"/>
              </a:lnSpc>
              <a:spcBef>
                <a:spcPts val="600"/>
              </a:spcBef>
              <a:buSzTx/>
              <a:buFontTx/>
              <a:buNone/>
              <a:defRPr i="1" sz="4800">
                <a:solidFill>
                  <a:srgbClr val="747676"/>
                </a:solidFill>
              </a:defRPr>
            </a:lvl4pPr>
            <a:lvl5pPr marL="0" indent="914400" algn="r">
              <a:lnSpc>
                <a:spcPct val="70000"/>
              </a:lnSpc>
              <a:spcBef>
                <a:spcPts val="600"/>
              </a:spcBef>
              <a:buSzTx/>
              <a:buFontTx/>
              <a:buNone/>
              <a:defRPr i="1" sz="4800">
                <a:solidFill>
                  <a:srgbClr val="747676"/>
                </a:solidFill>
              </a:defRPr>
            </a:lvl5pPr>
          </a:lstStyle>
          <a:p>
            <a:pPr/>
            <a:r>
              <a:t>Gövde Düzeyi Bir</a:t>
            </a:r>
          </a:p>
          <a:p>
            <a:pPr lvl="1"/>
            <a:r>
              <a:t>Gövde Düzeyi İki</a:t>
            </a:r>
          </a:p>
          <a:p>
            <a:pPr lvl="2"/>
            <a:r>
              <a:t>Gövde Düzeyi Üç</a:t>
            </a:r>
          </a:p>
          <a:p>
            <a:pPr lvl="3"/>
            <a:r>
              <a:t>Gövde Düzeyi Dört</a:t>
            </a:r>
          </a:p>
          <a:p>
            <a:pPr lvl="4"/>
            <a:r>
              <a:t>Gövde Düzeyi Beş</a:t>
            </a:r>
          </a:p>
        </p:txBody>
      </p:sp>
      <p:sp>
        <p:nvSpPr>
          <p:cNvPr id="45" name="Slayt Numarası"/>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 Üst">
    <p:spTree>
      <p:nvGrpSpPr>
        <p:cNvPr id="1" name=""/>
        <p:cNvGrpSpPr/>
        <p:nvPr/>
      </p:nvGrpSpPr>
      <p:grpSpPr>
        <a:xfrm>
          <a:off x="0" y="0"/>
          <a:ext cx="0" cy="0"/>
          <a:chOff x="0" y="0"/>
          <a:chExt cx="0" cy="0"/>
        </a:xfrm>
      </p:grpSpPr>
      <p:sp>
        <p:nvSpPr>
          <p:cNvPr id="52" name="Çizgi"/>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53" name="Başlık Metni"/>
          <p:cNvSpPr txBox="1"/>
          <p:nvPr>
            <p:ph type="title"/>
          </p:nvPr>
        </p:nvSpPr>
        <p:spPr>
          <a:prstGeom prst="rect">
            <a:avLst/>
          </a:prstGeom>
        </p:spPr>
        <p:txBody>
          <a:bodyPr/>
          <a:lstStyle/>
          <a:p>
            <a:pPr/>
            <a:r>
              <a:t>Başlık Metni</a:t>
            </a:r>
          </a:p>
        </p:txBody>
      </p:sp>
      <p:sp>
        <p:nvSpPr>
          <p:cNvPr id="5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Maddeler">
    <p:spTree>
      <p:nvGrpSpPr>
        <p:cNvPr id="1" name=""/>
        <p:cNvGrpSpPr/>
        <p:nvPr/>
      </p:nvGrpSpPr>
      <p:grpSpPr>
        <a:xfrm>
          <a:off x="0" y="0"/>
          <a:ext cx="0" cy="0"/>
          <a:chOff x="0" y="0"/>
          <a:chExt cx="0" cy="0"/>
        </a:xfrm>
      </p:grpSpPr>
      <p:sp>
        <p:nvSpPr>
          <p:cNvPr id="61" name="Çizgi"/>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62" name="Başlık Metni"/>
          <p:cNvSpPr txBox="1"/>
          <p:nvPr>
            <p:ph type="title"/>
          </p:nvPr>
        </p:nvSpPr>
        <p:spPr>
          <a:prstGeom prst="rect">
            <a:avLst/>
          </a:prstGeom>
        </p:spPr>
        <p:txBody>
          <a:bodyPr/>
          <a:lstStyle/>
          <a:p>
            <a:pPr/>
            <a:r>
              <a:t>Başlık Metni</a:t>
            </a:r>
          </a:p>
        </p:txBody>
      </p:sp>
      <p:sp>
        <p:nvSpPr>
          <p:cNvPr id="63" name="Gövde Düzeyi Bir…"/>
          <p:cNvSpPr txBox="1"/>
          <p:nvPr>
            <p:ph type="body" idx="1"/>
          </p:nvPr>
        </p:nvSpPr>
        <p:spPr>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6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Maddeler ve Fotoğraf">
    <p:spTree>
      <p:nvGrpSpPr>
        <p:cNvPr id="1" name=""/>
        <p:cNvGrpSpPr/>
        <p:nvPr/>
      </p:nvGrpSpPr>
      <p:grpSpPr>
        <a:xfrm>
          <a:off x="0" y="0"/>
          <a:ext cx="0" cy="0"/>
          <a:chOff x="0" y="0"/>
          <a:chExt cx="0" cy="0"/>
        </a:xfrm>
      </p:grpSpPr>
      <p:sp>
        <p:nvSpPr>
          <p:cNvPr id="71" name="Görüntü"/>
          <p:cNvSpPr/>
          <p:nvPr>
            <p:ph type="pic" idx="13"/>
          </p:nvPr>
        </p:nvSpPr>
        <p:spPr>
          <a:xfrm>
            <a:off x="-203200" y="-12700"/>
            <a:ext cx="9000805" cy="9779000"/>
          </a:xfrm>
          <a:prstGeom prst="rect">
            <a:avLst/>
          </a:prstGeom>
        </p:spPr>
        <p:txBody>
          <a:bodyPr lIns="91439" tIns="45719" rIns="91439" bIns="45719">
            <a:noAutofit/>
          </a:bodyPr>
          <a:lstStyle/>
          <a:p>
            <a:pPr/>
          </a:p>
        </p:txBody>
      </p:sp>
      <p:sp>
        <p:nvSpPr>
          <p:cNvPr id="72" name="Çizgi"/>
          <p:cNvSpPr/>
          <p:nvPr>
            <p:ph type="body" sz="quarter" idx="14"/>
          </p:nvPr>
        </p:nvSpPr>
        <p:spPr>
          <a:xfrm>
            <a:off x="7023100" y="1574800"/>
            <a:ext cx="53975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73" name="Başlık Metni"/>
          <p:cNvSpPr txBox="1"/>
          <p:nvPr>
            <p:ph type="title"/>
          </p:nvPr>
        </p:nvSpPr>
        <p:spPr>
          <a:xfrm>
            <a:off x="7023100" y="723900"/>
            <a:ext cx="5397500" cy="723900"/>
          </a:xfrm>
          <a:prstGeom prst="rect">
            <a:avLst/>
          </a:prstGeom>
        </p:spPr>
        <p:txBody>
          <a:bodyPr/>
          <a:lstStyle/>
          <a:p>
            <a:pPr/>
            <a:r>
              <a:t>Başlık Metni</a:t>
            </a:r>
          </a:p>
        </p:txBody>
      </p:sp>
      <p:sp>
        <p:nvSpPr>
          <p:cNvPr id="74" name="Gövde Düzeyi Bir…"/>
          <p:cNvSpPr txBox="1"/>
          <p:nvPr>
            <p:ph type="body" sz="half" idx="1"/>
          </p:nvPr>
        </p:nvSpPr>
        <p:spPr>
          <a:xfrm>
            <a:off x="7023100" y="1803400"/>
            <a:ext cx="5397500" cy="7226300"/>
          </a:xfrm>
          <a:prstGeom prst="rect">
            <a:avLst/>
          </a:prstGeom>
        </p:spPr>
        <p:txBody>
          <a:bodyPr/>
          <a:lstStyle>
            <a:lvl1pPr marL="406400" indent="-406400">
              <a:defRPr sz="2800"/>
            </a:lvl1pPr>
            <a:lvl2pPr marL="812800" indent="-406400">
              <a:defRPr sz="2800"/>
            </a:lvl2pPr>
            <a:lvl3pPr marL="1219200" indent="-406400">
              <a:defRPr sz="2800"/>
            </a:lvl3pPr>
            <a:lvl4pPr marL="1625600" indent="-406400">
              <a:defRPr sz="2800"/>
            </a:lvl4pPr>
            <a:lvl5pPr marL="2032000" indent="-406400">
              <a:defRPr sz="2800"/>
            </a:lvl5pPr>
          </a:lstStyle>
          <a:p>
            <a:pPr/>
            <a:r>
              <a:t>Gövde Düzeyi Bir</a:t>
            </a:r>
          </a:p>
          <a:p>
            <a:pPr lvl="1"/>
            <a:r>
              <a:t>Gövde Düzeyi İki</a:t>
            </a:r>
          </a:p>
          <a:p>
            <a:pPr lvl="2"/>
            <a:r>
              <a:t>Gövde Düzeyi Üç</a:t>
            </a:r>
          </a:p>
          <a:p>
            <a:pPr lvl="3"/>
            <a:r>
              <a:t>Gövde Düzeyi Dört</a:t>
            </a:r>
          </a:p>
          <a:p>
            <a:pPr lvl="4"/>
            <a:r>
              <a:t>Gövde Düzeyi Beş</a:t>
            </a:r>
          </a:p>
        </p:txBody>
      </p:sp>
      <p:sp>
        <p:nvSpPr>
          <p:cNvPr id="7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ddeler">
    <p:spTree>
      <p:nvGrpSpPr>
        <p:cNvPr id="1" name=""/>
        <p:cNvGrpSpPr/>
        <p:nvPr/>
      </p:nvGrpSpPr>
      <p:grpSpPr>
        <a:xfrm>
          <a:off x="0" y="0"/>
          <a:ext cx="0" cy="0"/>
          <a:chOff x="0" y="0"/>
          <a:chExt cx="0" cy="0"/>
        </a:xfrm>
      </p:grpSpPr>
      <p:sp>
        <p:nvSpPr>
          <p:cNvPr id="82" name="Gövde Düzeyi Bir…"/>
          <p:cNvSpPr txBox="1"/>
          <p:nvPr>
            <p:ph type="body" idx="1"/>
          </p:nvPr>
        </p:nvSpPr>
        <p:spPr>
          <a:prstGeom prst="rect">
            <a:avLst/>
          </a:prstGeom>
        </p:spPr>
        <p:txBody>
          <a:bodyPr/>
          <a:lstStyle/>
          <a:p>
            <a:pPr/>
            <a:r>
              <a:t>Gövde Düzeyi Bir</a:t>
            </a:r>
          </a:p>
          <a:p>
            <a:pPr lvl="1"/>
            <a:r>
              <a:t>Gövde Düzeyi İki</a:t>
            </a:r>
          </a:p>
          <a:p>
            <a:pPr lvl="2"/>
            <a:r>
              <a:t>Gövde Düzeyi Üç</a:t>
            </a:r>
          </a:p>
          <a:p>
            <a:pPr lvl="3"/>
            <a:r>
              <a:t>Gövde Düzeyi Dört</a:t>
            </a:r>
          </a:p>
          <a:p>
            <a:pPr lvl="4"/>
            <a:r>
              <a:t>Gövde Düzeyi Beş</a:t>
            </a:r>
          </a:p>
        </p:txBody>
      </p:sp>
      <p:sp>
        <p:nvSpPr>
          <p:cNvPr id="8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 3 Yukarı">
    <p:spTree>
      <p:nvGrpSpPr>
        <p:cNvPr id="1" name=""/>
        <p:cNvGrpSpPr/>
        <p:nvPr/>
      </p:nvGrpSpPr>
      <p:grpSpPr>
        <a:xfrm>
          <a:off x="0" y="0"/>
          <a:ext cx="0" cy="0"/>
          <a:chOff x="0" y="0"/>
          <a:chExt cx="0" cy="0"/>
        </a:xfrm>
      </p:grpSpPr>
      <p:sp>
        <p:nvSpPr>
          <p:cNvPr id="90" name="Görüntü"/>
          <p:cNvSpPr/>
          <p:nvPr>
            <p:ph type="pic" idx="13"/>
          </p:nvPr>
        </p:nvSpPr>
        <p:spPr>
          <a:xfrm>
            <a:off x="571500" y="508000"/>
            <a:ext cx="7454900" cy="8099439"/>
          </a:xfrm>
          <a:prstGeom prst="rect">
            <a:avLst/>
          </a:prstGeom>
        </p:spPr>
        <p:txBody>
          <a:bodyPr lIns="91439" tIns="45719" rIns="91439" bIns="45719">
            <a:noAutofit/>
          </a:bodyPr>
          <a:lstStyle/>
          <a:p>
            <a:pPr/>
          </a:p>
        </p:txBody>
      </p:sp>
      <p:sp>
        <p:nvSpPr>
          <p:cNvPr id="91" name="Görüntü"/>
          <p:cNvSpPr/>
          <p:nvPr>
            <p:ph type="pic" sz="quarter" idx="14"/>
          </p:nvPr>
        </p:nvSpPr>
        <p:spPr>
          <a:xfrm>
            <a:off x="7944067" y="424462"/>
            <a:ext cx="5275146" cy="4559301"/>
          </a:xfrm>
          <a:prstGeom prst="rect">
            <a:avLst/>
          </a:prstGeom>
        </p:spPr>
        <p:txBody>
          <a:bodyPr lIns="91439" tIns="45719" rIns="91439" bIns="45719">
            <a:noAutofit/>
          </a:bodyPr>
          <a:lstStyle/>
          <a:p>
            <a:pPr/>
          </a:p>
        </p:txBody>
      </p:sp>
      <p:sp>
        <p:nvSpPr>
          <p:cNvPr id="92" name="Görüntü"/>
          <p:cNvSpPr/>
          <p:nvPr>
            <p:ph type="pic" sz="quarter" idx="15"/>
          </p:nvPr>
        </p:nvSpPr>
        <p:spPr>
          <a:xfrm>
            <a:off x="8102600" y="4267200"/>
            <a:ext cx="4470400" cy="4470400"/>
          </a:xfrm>
          <a:prstGeom prst="rect">
            <a:avLst/>
          </a:prstGeom>
        </p:spPr>
        <p:txBody>
          <a:bodyPr lIns="91439" tIns="45719" rIns="91439" bIns="45719">
            <a:noAutofit/>
          </a:bodyPr>
          <a:lstStyle/>
          <a:p>
            <a:pPr/>
          </a:p>
        </p:txBody>
      </p:sp>
      <p:sp>
        <p:nvSpPr>
          <p:cNvPr id="93" name="Gövde Düzeyi Bir…"/>
          <p:cNvSpPr txBox="1"/>
          <p:nvPr>
            <p:ph type="body" sz="quarter" idx="1"/>
          </p:nvPr>
        </p:nvSpPr>
        <p:spPr>
          <a:xfrm>
            <a:off x="571500" y="8051800"/>
            <a:ext cx="11861800" cy="1333500"/>
          </a:xfrm>
          <a:prstGeom prst="rect">
            <a:avLst/>
          </a:prstGeom>
        </p:spPr>
        <p:txBody>
          <a:bodyPr/>
          <a:lstStyle>
            <a:lvl1pPr marL="0" indent="0">
              <a:spcBef>
                <a:spcPts val="1400"/>
              </a:spcBef>
              <a:buSzTx/>
              <a:buFontTx/>
              <a:buNone/>
              <a:defRPr i="1" spc="28" sz="2800"/>
            </a:lvl1pPr>
            <a:lvl2pPr marL="0" indent="228600">
              <a:spcBef>
                <a:spcPts val="1400"/>
              </a:spcBef>
              <a:buSzTx/>
              <a:buFontTx/>
              <a:buNone/>
              <a:defRPr i="1" spc="28" sz="2800"/>
            </a:lvl2pPr>
            <a:lvl3pPr marL="0" indent="457200">
              <a:spcBef>
                <a:spcPts val="1400"/>
              </a:spcBef>
              <a:buSzTx/>
              <a:buFontTx/>
              <a:buNone/>
              <a:defRPr i="1" spc="28" sz="2800"/>
            </a:lvl3pPr>
            <a:lvl4pPr marL="0" indent="685800">
              <a:spcBef>
                <a:spcPts val="1400"/>
              </a:spcBef>
              <a:buSzTx/>
              <a:buFontTx/>
              <a:buNone/>
              <a:defRPr i="1" spc="28" sz="2800"/>
            </a:lvl4pPr>
            <a:lvl5pPr marL="0" indent="914400">
              <a:spcBef>
                <a:spcPts val="1400"/>
              </a:spcBef>
              <a:buSzTx/>
              <a:buFontTx/>
              <a:buNone/>
              <a:defRPr i="1" spc="28" sz="2800"/>
            </a:lvl5pPr>
          </a:lstStyle>
          <a:p>
            <a:pPr/>
            <a:r>
              <a:t>Gövde Düzeyi Bir</a:t>
            </a:r>
          </a:p>
          <a:p>
            <a:pPr lvl="1"/>
            <a:r>
              <a:t>Gövde Düzeyi İki</a:t>
            </a:r>
          </a:p>
          <a:p>
            <a:pPr lvl="2"/>
            <a:r>
              <a:t>Gövde Düzeyi Üç</a:t>
            </a:r>
          </a:p>
          <a:p>
            <a:pPr lvl="3"/>
            <a:r>
              <a:t>Gövde Düzeyi Dört</a:t>
            </a:r>
          </a:p>
          <a:p>
            <a:pPr lvl="4"/>
            <a:r>
              <a:t>Gövde Düzeyi Beş</a:t>
            </a:r>
          </a:p>
        </p:txBody>
      </p:sp>
      <p:sp>
        <p:nvSpPr>
          <p:cNvPr id="9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aşlık Metni"/>
          <p:cNvSpPr txBox="1"/>
          <p:nvPr>
            <p:ph type="title"/>
          </p:nvPr>
        </p:nvSpPr>
        <p:spPr>
          <a:xfrm>
            <a:off x="571500" y="723900"/>
            <a:ext cx="118618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Başlık Metni</a:t>
            </a:r>
          </a:p>
        </p:txBody>
      </p:sp>
      <p:sp>
        <p:nvSpPr>
          <p:cNvPr id="3" name="Gövde Düzeyi Bir…"/>
          <p:cNvSpPr txBox="1"/>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Gövde Düzeyi Bir</a:t>
            </a:r>
          </a:p>
          <a:p>
            <a:pPr lvl="1"/>
            <a:r>
              <a:t>Gövde Düzeyi İki</a:t>
            </a:r>
          </a:p>
          <a:p>
            <a:pPr lvl="2"/>
            <a:r>
              <a:t>Gövde Düzeyi Üç</a:t>
            </a:r>
          </a:p>
          <a:p>
            <a:pPr lvl="3"/>
            <a:r>
              <a:t>Gövde Düzeyi Dört</a:t>
            </a:r>
          </a:p>
          <a:p>
            <a:pPr lvl="4"/>
            <a:r>
              <a:t>Gövde Düzeyi Beş</a:t>
            </a:r>
          </a:p>
        </p:txBody>
      </p:sp>
      <p:sp>
        <p:nvSpPr>
          <p:cNvPr id="4" name="Slayt Numarası"/>
          <p:cNvSpPr txBox="1"/>
          <p:nvPr>
            <p:ph type="sldNum" sz="quarter" idx="2"/>
          </p:nvPr>
        </p:nvSpPr>
        <p:spPr>
          <a:xfrm>
            <a:off x="12081047" y="9194800"/>
            <a:ext cx="309365" cy="342900"/>
          </a:xfrm>
          <a:prstGeom prst="rect">
            <a:avLst/>
          </a:prstGeom>
          <a:ln w="12700">
            <a:miter lim="400000"/>
          </a:ln>
        </p:spPr>
        <p:txBody>
          <a:bodyPr wrap="none" lIns="50800" tIns="50800" rIns="50800" bIns="50800">
            <a:spAutoFit/>
          </a:bodyPr>
          <a:lstStyle>
            <a:lvl1pPr algn="r">
              <a:spcBef>
                <a:spcPts val="0"/>
              </a:spcBef>
              <a:defRPr i="0" spc="0" sz="1600">
                <a:solidFill>
                  <a:srgbClr val="747676"/>
                </a:solidFill>
                <a:latin typeface="+mn-lt"/>
                <a:ea typeface="+mn-ea"/>
                <a:cs typeface="+mn-cs"/>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Alternate"/>
        </a:defRPr>
      </a:lvl1pPr>
      <a:lvl2pPr marL="0" marR="0" indent="2286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Alternate"/>
        </a:defRPr>
      </a:lvl2pPr>
      <a:lvl3pPr marL="0" marR="0" indent="4572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Alternate"/>
        </a:defRPr>
      </a:lvl3pPr>
      <a:lvl4pPr marL="0" marR="0" indent="6858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Alternate"/>
        </a:defRPr>
      </a:lvl4pPr>
      <a:lvl5pPr marL="0" marR="0" indent="9144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Alternate"/>
        </a:defRPr>
      </a:lvl5pPr>
      <a:lvl6pPr marL="0" marR="0" indent="11430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Alternate"/>
        </a:defRPr>
      </a:lvl6pPr>
      <a:lvl7pPr marL="0" marR="0" indent="13716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Alternate"/>
        </a:defRPr>
      </a:lvl7pPr>
      <a:lvl8pPr marL="0" marR="0" indent="16002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Alternate"/>
        </a:defRPr>
      </a:lvl8pPr>
      <a:lvl9pPr marL="0" marR="0" indent="18288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Alternate"/>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1pPr>
      <a:lvl2pPr marL="9398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2pPr>
      <a:lvl3pPr marL="14097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3pPr>
      <a:lvl4pPr marL="18796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4pPr>
      <a:lvl5pPr marL="23495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5pPr>
      <a:lvl6pPr marL="28194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6pPr>
      <a:lvl7pPr marL="32893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7pPr>
      <a:lvl8pPr marL="37592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8pPr>
      <a:lvl9pPr marL="42291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1pPr>
      <a:lvl2pPr marL="0" marR="0" indent="22860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2pPr>
      <a:lvl3pPr marL="0" marR="0" indent="45720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3pPr>
      <a:lvl4pPr marL="0" marR="0" indent="68580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4pPr>
      <a:lvl5pPr marL="0" marR="0" indent="91440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5pPr>
      <a:lvl6pPr marL="0" marR="0" indent="114300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6pPr>
      <a:lvl7pPr marL="0" marR="0" indent="137160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7pPr>
      <a:lvl8pPr marL="0" marR="0" indent="160020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8pPr>
      <a:lvl9pPr marL="0" marR="0" indent="1828800" algn="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Çizgi"/>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29" name="Paragraph organızatıon"/>
          <p:cNvSpPr txBox="1"/>
          <p:nvPr>
            <p:ph type="ctrTitle"/>
          </p:nvPr>
        </p:nvSpPr>
        <p:spPr>
          <a:prstGeom prst="rect">
            <a:avLst/>
          </a:prstGeom>
        </p:spPr>
        <p:txBody>
          <a:bodyPr/>
          <a:lstStyle/>
          <a:p>
            <a:pPr/>
            <a:r>
              <a:t>Paragraph organızatıon</a:t>
            </a:r>
          </a:p>
        </p:txBody>
      </p:sp>
      <p:sp>
        <p:nvSpPr>
          <p:cNvPr id="130" name="Week 5"/>
          <p:cNvSpPr txBox="1"/>
          <p:nvPr>
            <p:ph type="subTitle" sz="half" idx="1"/>
          </p:nvPr>
        </p:nvSpPr>
        <p:spPr>
          <a:prstGeom prst="rect">
            <a:avLst/>
          </a:prstGeom>
        </p:spPr>
        <p:txBody>
          <a:bodyPr/>
          <a:lstStyle/>
          <a:p>
            <a:pPr/>
            <a:r>
              <a:t>Week 5</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A Paragraph…"/>
          <p:cNvSpPr/>
          <p:nvPr/>
        </p:nvSpPr>
        <p:spPr>
          <a:xfrm>
            <a:off x="2067675" y="564799"/>
            <a:ext cx="9214604" cy="7626888"/>
          </a:xfrm>
          <a:prstGeom prst="roundRect">
            <a:avLst>
              <a:gd name="adj" fmla="val 2498"/>
            </a:avLst>
          </a:prstGeom>
          <a:blipFill>
            <a:blip r:embed="rId2"/>
          </a:blipFill>
          <a:ln w="101600" cap="rnd">
            <a:miter lim="400000"/>
          </a:ln>
          <a:extLst>
            <a:ext uri="{C572A759-6A51-4108-AA02-DFA0A04FC94B}">
              <ma14:wrappingTextBoxFlag xmlns:ma14="http://schemas.microsoft.com/office/mac/drawingml/2011/main" val="1"/>
            </a:ext>
          </a:extLst>
        </p:spPr>
        <p:txBody>
          <a:bodyPr lIns="50800" tIns="50800" rIns="50800" bIns="50800" anchor="ctr"/>
          <a:lstStyle/>
          <a:p>
            <a:pPr defTabSz="449580">
              <a:lnSpc>
                <a:spcPct val="125000"/>
              </a:lnSpc>
              <a:spcBef>
                <a:spcPts val="800"/>
              </a:spcBef>
              <a:defRPr i="0" spc="0" sz="2700">
                <a:solidFill>
                  <a:srgbClr val="FFFFFF"/>
                </a:solidFill>
                <a:uFill>
                  <a:solidFill>
                    <a:srgbClr val="000000"/>
                  </a:solidFill>
                </a:uFill>
                <a:latin typeface="Calibri"/>
                <a:ea typeface="Calibri"/>
                <a:cs typeface="Calibri"/>
                <a:sym typeface="Calibri"/>
              </a:defRPr>
            </a:pPr>
            <a:r>
              <a:rPr b="1">
                <a:uFill>
                  <a:solidFill>
                    <a:srgbClr val="FF0000"/>
                  </a:solidFill>
                </a:uFill>
                <a:latin typeface="Times New Roman"/>
                <a:ea typeface="Times New Roman"/>
                <a:cs typeface="Times New Roman"/>
                <a:sym typeface="Times New Roman"/>
              </a:rPr>
              <a:t>A Paragraph</a:t>
            </a:r>
            <a:endParaRPr b="1">
              <a:uFill>
                <a:solidFill>
                  <a:srgbClr val="FF0000"/>
                </a:solidFill>
              </a:uFill>
              <a:latin typeface="Times New Roman"/>
              <a:ea typeface="Times New Roman"/>
              <a:cs typeface="Times New Roman"/>
              <a:sym typeface="Times New Roman"/>
            </a:endParaRPr>
          </a:p>
          <a:p>
            <a:pPr marL="742950" indent="-514350" defTabSz="449580">
              <a:lnSpc>
                <a:spcPct val="125000"/>
              </a:lnSpc>
              <a:spcBef>
                <a:spcPts val="800"/>
              </a:spcBef>
              <a:buSzPct val="100000"/>
              <a:buFont typeface="Symbol"/>
              <a:buChar char="·"/>
              <a:defRPr b="1" i="0" spc="0" sz="2700">
                <a:solidFill>
                  <a:srgbClr val="FFFFFF"/>
                </a:solidFill>
                <a:uFill>
                  <a:solidFill>
                    <a:srgbClr val="000000"/>
                  </a:solidFill>
                </a:uFill>
                <a:latin typeface="Times New Roman"/>
                <a:ea typeface="Times New Roman"/>
                <a:cs typeface="Times New Roman"/>
                <a:sym typeface="Times New Roman"/>
              </a:defRPr>
            </a:pPr>
            <a:r>
              <a:rPr>
                <a:uFill>
                  <a:solidFill>
                    <a:srgbClr val="FF0000"/>
                  </a:solidFill>
                </a:uFill>
              </a:rPr>
              <a:t>Topic sentence(s) for I</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FFFFFF"/>
                </a:solidFill>
                <a:uFill>
                  <a:solidFill>
                    <a:srgbClr val="000000"/>
                  </a:solidFill>
                </a:uFill>
                <a:latin typeface="Times New Roman"/>
                <a:ea typeface="Times New Roman"/>
                <a:cs typeface="Times New Roman"/>
                <a:sym typeface="Times New Roman"/>
              </a:defRPr>
            </a:pPr>
            <a:r>
              <a:rPr>
                <a:uFill>
                  <a:solidFill>
                    <a:srgbClr val="FF0000"/>
                  </a:solidFill>
                </a:uFill>
              </a:rPr>
              <a:t>Topic sentence(s) for A</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FFFFFF"/>
                </a:solidFill>
                <a:uFill>
                  <a:solidFill>
                    <a:srgbClr val="000000"/>
                  </a:solidFill>
                </a:uFill>
                <a:latin typeface="Times New Roman"/>
                <a:ea typeface="Times New Roman"/>
                <a:cs typeface="Times New Roman"/>
                <a:sym typeface="Times New Roman"/>
              </a:defRPr>
            </a:pPr>
            <a:r>
              <a:rPr>
                <a:uFill>
                  <a:solidFill>
                    <a:srgbClr val="FF0000"/>
                  </a:solidFill>
                </a:uFill>
              </a:rPr>
              <a:t>Subtopic sentence for A 1</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FFFFFF"/>
                </a:solidFill>
                <a:uFill>
                  <a:solidFill>
                    <a:srgbClr val="000000"/>
                  </a:solidFill>
                </a:uFill>
                <a:latin typeface="Times New Roman"/>
                <a:ea typeface="Times New Roman"/>
                <a:cs typeface="Times New Roman"/>
                <a:sym typeface="Times New Roman"/>
              </a:defRPr>
            </a:pPr>
            <a:r>
              <a:rPr>
                <a:uFill>
                  <a:solidFill>
                    <a:srgbClr val="FF0000"/>
                  </a:solidFill>
                </a:uFill>
              </a:rPr>
              <a:t>A 1 Card </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FFFFFF"/>
                </a:solidFill>
                <a:uFill>
                  <a:solidFill>
                    <a:srgbClr val="000000"/>
                  </a:solidFill>
                </a:uFill>
                <a:latin typeface="Times New Roman"/>
                <a:ea typeface="Times New Roman"/>
                <a:cs typeface="Times New Roman"/>
                <a:sym typeface="Times New Roman"/>
              </a:defRPr>
            </a:pPr>
            <a:r>
              <a:rPr>
                <a:uFill>
                  <a:solidFill>
                    <a:srgbClr val="FF0000"/>
                  </a:solidFill>
                </a:uFill>
              </a:rPr>
              <a:t>Comment of the card</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FFFFFF"/>
                </a:solidFill>
                <a:uFill>
                  <a:solidFill>
                    <a:srgbClr val="000000"/>
                  </a:solidFill>
                </a:uFill>
                <a:latin typeface="Times New Roman"/>
                <a:ea typeface="Times New Roman"/>
                <a:cs typeface="Times New Roman"/>
                <a:sym typeface="Times New Roman"/>
              </a:defRPr>
            </a:pPr>
            <a:r>
              <a:rPr>
                <a:uFill>
                  <a:solidFill>
                    <a:srgbClr val="FF0000"/>
                  </a:solidFill>
                </a:uFill>
              </a:rPr>
              <a:t>Subtopic sentence for A 2</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FFFFFF"/>
                </a:solidFill>
                <a:uFill>
                  <a:solidFill>
                    <a:srgbClr val="000000"/>
                  </a:solidFill>
                </a:uFill>
                <a:latin typeface="Times New Roman"/>
                <a:ea typeface="Times New Roman"/>
                <a:cs typeface="Times New Roman"/>
                <a:sym typeface="Times New Roman"/>
              </a:defRPr>
            </a:pPr>
            <a:r>
              <a:rPr>
                <a:uFill>
                  <a:solidFill>
                    <a:srgbClr val="FF0000"/>
                  </a:solidFill>
                </a:uFill>
              </a:rPr>
              <a:t>A 2 Card </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FFFFFF"/>
                </a:solidFill>
                <a:uFill>
                  <a:solidFill>
                    <a:srgbClr val="000000"/>
                  </a:solidFill>
                </a:uFill>
                <a:latin typeface="Times New Roman"/>
                <a:ea typeface="Times New Roman"/>
                <a:cs typeface="Times New Roman"/>
                <a:sym typeface="Times New Roman"/>
              </a:defRPr>
            </a:pPr>
            <a:r>
              <a:rPr>
                <a:uFill>
                  <a:solidFill>
                    <a:srgbClr val="FF0000"/>
                  </a:solidFill>
                </a:uFill>
              </a:rPr>
              <a:t>Comment of the card</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FFFFFF"/>
                </a:solidFill>
                <a:uFill>
                  <a:solidFill>
                    <a:srgbClr val="000000"/>
                  </a:solidFill>
                </a:uFill>
                <a:latin typeface="Times New Roman"/>
                <a:ea typeface="Times New Roman"/>
                <a:cs typeface="Times New Roman"/>
                <a:sym typeface="Times New Roman"/>
              </a:defRPr>
            </a:pPr>
            <a:r>
              <a:rPr>
                <a:uFill>
                  <a:solidFill>
                    <a:srgbClr val="FF0000"/>
                  </a:solidFill>
                </a:uFill>
              </a:rPr>
              <a:t>Concluding sentence</a:t>
            </a:r>
            <a:endParaRPr>
              <a:uFill>
                <a:solidFill>
                  <a:srgbClr val="FF0000"/>
                </a:solidFill>
              </a:uFill>
            </a:endParaRPr>
          </a:p>
          <a:p>
            <a:pPr defTabSz="449580">
              <a:lnSpc>
                <a:spcPct val="200000"/>
              </a:lnSpc>
              <a:spcBef>
                <a:spcPts val="800"/>
              </a:spcBef>
              <a:defRPr i="0" spc="0" sz="1100">
                <a:solidFill>
                  <a:srgbClr val="000000"/>
                </a:solidFill>
                <a:uFill>
                  <a:solidFill>
                    <a:srgbClr val="000000"/>
                  </a:solidFill>
                </a:uFill>
                <a:latin typeface="Calibri"/>
                <a:ea typeface="Calibri"/>
                <a:cs typeface="Calibri"/>
                <a:sym typeface="Calibri"/>
              </a:defRPr>
            </a:pPr>
            <a:endParaRPr>
              <a:uFill>
                <a:solidFill>
                  <a:srgbClr val="FF0000"/>
                </a:solidFill>
              </a:uFill>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B Paragraph…"/>
          <p:cNvSpPr/>
          <p:nvPr/>
        </p:nvSpPr>
        <p:spPr>
          <a:xfrm>
            <a:off x="1208625" y="457419"/>
            <a:ext cx="9989280" cy="8163796"/>
          </a:xfrm>
          <a:prstGeom prst="roundRect">
            <a:avLst>
              <a:gd name="adj" fmla="val 2333"/>
            </a:avLst>
          </a:prstGeom>
          <a:blipFill>
            <a:blip r:embed="rId2"/>
          </a:blipFill>
          <a:ln w="101600" cap="rnd">
            <a:miter lim="400000"/>
          </a:ln>
          <a:extLst>
            <a:ext uri="{C572A759-6A51-4108-AA02-DFA0A04FC94B}">
              <ma14:wrappingTextBoxFlag xmlns:ma14="http://schemas.microsoft.com/office/mac/drawingml/2011/main" val="1"/>
            </a:ext>
          </a:extLst>
        </p:spPr>
        <p:txBody>
          <a:bodyPr lIns="50800" tIns="50800" rIns="50800" bIns="50800" anchor="ctr"/>
          <a:lstStyle/>
          <a:p>
            <a:pPr defTabSz="449580">
              <a:lnSpc>
                <a:spcPct val="125000"/>
              </a:lnSpc>
              <a:spcBef>
                <a:spcPts val="800"/>
              </a:spcBef>
              <a:defRPr i="0" spc="0" sz="2700">
                <a:solidFill>
                  <a:srgbClr val="000000"/>
                </a:solidFill>
                <a:uFill>
                  <a:solidFill>
                    <a:srgbClr val="000000"/>
                  </a:solidFill>
                </a:uFill>
                <a:latin typeface="Calibri"/>
                <a:ea typeface="Calibri"/>
                <a:cs typeface="Calibri"/>
                <a:sym typeface="Calibri"/>
              </a:defRPr>
            </a:pPr>
            <a:r>
              <a:rPr b="1">
                <a:uFill>
                  <a:solidFill>
                    <a:srgbClr val="FF0000"/>
                  </a:solidFill>
                </a:uFill>
                <a:latin typeface="Times New Roman"/>
                <a:ea typeface="Times New Roman"/>
                <a:cs typeface="Times New Roman"/>
                <a:sym typeface="Times New Roman"/>
              </a:rPr>
              <a:t>B Paragraph</a:t>
            </a:r>
            <a:endParaRPr b="1">
              <a:uFill>
                <a:solidFill>
                  <a:srgbClr val="FF0000"/>
                </a:solidFill>
              </a:uFill>
              <a:latin typeface="Times New Roman"/>
              <a:ea typeface="Times New Roman"/>
              <a:cs typeface="Times New Roman"/>
              <a:sym typeface="Times New Roman"/>
            </a:endParaRPr>
          </a:p>
          <a:p>
            <a:pPr marL="742950" indent="-514350" defTabSz="449580">
              <a:lnSpc>
                <a:spcPct val="125000"/>
              </a:lnSpc>
              <a:spcBef>
                <a:spcPts val="800"/>
              </a:spcBef>
              <a:buSzPct val="100000"/>
              <a:buFont typeface="Symbol"/>
              <a:buChar char="·"/>
              <a:defRPr b="1" i="0" spc="0" sz="2700">
                <a:solidFill>
                  <a:srgbClr val="000000"/>
                </a:solidFill>
                <a:uFill>
                  <a:solidFill>
                    <a:srgbClr val="000000"/>
                  </a:solidFill>
                </a:uFill>
                <a:latin typeface="Times New Roman"/>
                <a:ea typeface="Times New Roman"/>
                <a:cs typeface="Times New Roman"/>
                <a:sym typeface="Times New Roman"/>
              </a:defRPr>
            </a:pPr>
            <a:r>
              <a:rPr>
                <a:uFill>
                  <a:solidFill>
                    <a:srgbClr val="FF0000"/>
                  </a:solidFill>
                </a:uFill>
              </a:rPr>
              <a:t>Topic sentence(s) for B</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000000"/>
                </a:solidFill>
                <a:uFill>
                  <a:solidFill>
                    <a:srgbClr val="000000"/>
                  </a:solidFill>
                </a:uFill>
                <a:latin typeface="Times New Roman"/>
                <a:ea typeface="Times New Roman"/>
                <a:cs typeface="Times New Roman"/>
                <a:sym typeface="Times New Roman"/>
              </a:defRPr>
            </a:pPr>
            <a:r>
              <a:rPr>
                <a:uFill>
                  <a:solidFill>
                    <a:srgbClr val="FF0000"/>
                  </a:solidFill>
                </a:uFill>
              </a:rPr>
              <a:t>Subtopic sentence for B 1</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000000"/>
                </a:solidFill>
                <a:uFill>
                  <a:solidFill>
                    <a:srgbClr val="000000"/>
                  </a:solidFill>
                </a:uFill>
                <a:latin typeface="Times New Roman"/>
                <a:ea typeface="Times New Roman"/>
                <a:cs typeface="Times New Roman"/>
                <a:sym typeface="Times New Roman"/>
              </a:defRPr>
            </a:pPr>
            <a:r>
              <a:rPr>
                <a:uFill>
                  <a:solidFill>
                    <a:srgbClr val="FF0000"/>
                  </a:solidFill>
                </a:uFill>
              </a:rPr>
              <a:t>B 1 Card </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000000"/>
                </a:solidFill>
                <a:uFill>
                  <a:solidFill>
                    <a:srgbClr val="000000"/>
                  </a:solidFill>
                </a:uFill>
                <a:latin typeface="Times New Roman"/>
                <a:ea typeface="Times New Roman"/>
                <a:cs typeface="Times New Roman"/>
                <a:sym typeface="Times New Roman"/>
              </a:defRPr>
            </a:pPr>
            <a:r>
              <a:rPr>
                <a:uFill>
                  <a:solidFill>
                    <a:srgbClr val="FF0000"/>
                  </a:solidFill>
                </a:uFill>
              </a:rPr>
              <a:t>Comment of the card</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000000"/>
                </a:solidFill>
                <a:uFill>
                  <a:solidFill>
                    <a:srgbClr val="000000"/>
                  </a:solidFill>
                </a:uFill>
                <a:latin typeface="Times New Roman"/>
                <a:ea typeface="Times New Roman"/>
                <a:cs typeface="Times New Roman"/>
                <a:sym typeface="Times New Roman"/>
              </a:defRPr>
            </a:pPr>
            <a:r>
              <a:rPr>
                <a:uFill>
                  <a:solidFill>
                    <a:srgbClr val="FF0000"/>
                  </a:solidFill>
                </a:uFill>
              </a:rPr>
              <a:t>Subtopic sentence for B 2</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000000"/>
                </a:solidFill>
                <a:uFill>
                  <a:solidFill>
                    <a:srgbClr val="000000"/>
                  </a:solidFill>
                </a:uFill>
                <a:latin typeface="Times New Roman"/>
                <a:ea typeface="Times New Roman"/>
                <a:cs typeface="Times New Roman"/>
                <a:sym typeface="Times New Roman"/>
              </a:defRPr>
            </a:pPr>
            <a:r>
              <a:rPr>
                <a:uFill>
                  <a:solidFill>
                    <a:srgbClr val="FF0000"/>
                  </a:solidFill>
                </a:uFill>
              </a:rPr>
              <a:t>B 2 Card </a:t>
            </a:r>
            <a:endParaRPr>
              <a:uFill>
                <a:solidFill>
                  <a:srgbClr val="FF0000"/>
                </a:solidFill>
              </a:uFill>
            </a:endParaRPr>
          </a:p>
          <a:p>
            <a:pPr marL="742950" indent="-514350" defTabSz="449580">
              <a:lnSpc>
                <a:spcPct val="125000"/>
              </a:lnSpc>
              <a:spcBef>
                <a:spcPts val="800"/>
              </a:spcBef>
              <a:buSzPct val="100000"/>
              <a:buFont typeface="Symbol"/>
              <a:buChar char="·"/>
              <a:defRPr b="1" i="0" spc="0" sz="2700">
                <a:solidFill>
                  <a:srgbClr val="000000"/>
                </a:solidFill>
                <a:uFill>
                  <a:solidFill>
                    <a:srgbClr val="000000"/>
                  </a:solidFill>
                </a:uFill>
                <a:latin typeface="Times New Roman"/>
                <a:ea typeface="Times New Roman"/>
                <a:cs typeface="Times New Roman"/>
                <a:sym typeface="Times New Roman"/>
              </a:defRPr>
            </a:pPr>
            <a:r>
              <a:rPr>
                <a:uFill>
                  <a:solidFill>
                    <a:srgbClr val="FF0000"/>
                  </a:solidFill>
                </a:uFill>
              </a:rPr>
              <a:t>Comment of the card</a:t>
            </a:r>
            <a:endParaRPr>
              <a:uFill>
                <a:solidFill>
                  <a:srgbClr val="FF0000"/>
                </a:solidFill>
              </a:uFill>
            </a:endParaRPr>
          </a:p>
          <a:p>
            <a:pPr marL="742950" indent="-514350" defTabSz="449580">
              <a:lnSpc>
                <a:spcPct val="125000"/>
              </a:lnSpc>
              <a:spcBef>
                <a:spcPts val="800"/>
              </a:spcBef>
              <a:buSzPct val="100000"/>
              <a:buFont typeface="Symbol"/>
              <a:buChar char="·"/>
              <a:defRPr i="0" spc="0" sz="2700">
                <a:solidFill>
                  <a:srgbClr val="000000"/>
                </a:solidFill>
                <a:uFill>
                  <a:solidFill>
                    <a:srgbClr val="000000"/>
                  </a:solidFill>
                </a:uFill>
                <a:latin typeface="Calibri"/>
                <a:ea typeface="Calibri"/>
                <a:cs typeface="Calibri"/>
                <a:sym typeface="Calibri"/>
              </a:defRPr>
            </a:pPr>
            <a:r>
              <a:rPr b="1">
                <a:uFill>
                  <a:solidFill>
                    <a:srgbClr val="FF0000"/>
                  </a:solidFill>
                </a:uFill>
                <a:latin typeface="Times New Roman"/>
                <a:ea typeface="Times New Roman"/>
                <a:cs typeface="Times New Roman"/>
                <a:sym typeface="Times New Roman"/>
              </a:rPr>
              <a:t>Concluding sentence</a:t>
            </a:r>
            <a:endParaRPr b="1">
              <a:uFill>
                <a:solidFill>
                  <a:srgbClr val="FF0000"/>
                </a:solidFill>
              </a:uFill>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A SIMPLE TEMPLETE FOR A PARAGRAPH:…"/>
          <p:cNvSpPr/>
          <p:nvPr/>
        </p:nvSpPr>
        <p:spPr>
          <a:xfrm>
            <a:off x="433944" y="296345"/>
            <a:ext cx="12374679" cy="9160912"/>
          </a:xfrm>
          <a:prstGeom prst="roundRect">
            <a:avLst>
              <a:gd name="adj" fmla="val 2079"/>
            </a:avLst>
          </a:prstGeom>
          <a:solidFill>
            <a:schemeClr val="accent1">
              <a:hueOff val="-522454"/>
              <a:satOff val="1153"/>
              <a:lumOff val="13444"/>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defTabSz="449580">
              <a:lnSpc>
                <a:spcPct val="125000"/>
              </a:lnSpc>
              <a:spcBef>
                <a:spcPts val="800"/>
              </a:spcBef>
              <a:defRPr i="0" spc="0" sz="2500">
                <a:solidFill>
                  <a:srgbClr val="000000"/>
                </a:solidFill>
                <a:uFill>
                  <a:solidFill>
                    <a:srgbClr val="000000"/>
                  </a:solidFill>
                </a:uFill>
                <a:latin typeface="Calibri"/>
                <a:ea typeface="Calibri"/>
                <a:cs typeface="Calibri"/>
                <a:sym typeface="Calibri"/>
              </a:defRPr>
            </a:pPr>
            <a:r>
              <a:rPr b="1">
                <a:solidFill>
                  <a:srgbClr val="FF0000"/>
                </a:solidFill>
                <a:uFill>
                  <a:solidFill>
                    <a:srgbClr val="FF0000"/>
                  </a:solidFill>
                </a:uFill>
                <a:latin typeface="Times New Roman"/>
                <a:ea typeface="Times New Roman"/>
                <a:cs typeface="Times New Roman"/>
                <a:sym typeface="Times New Roman"/>
              </a:rPr>
              <a:t>A SIMPLE TEMPLETE FOR A PARAGRAPH:</a:t>
            </a:r>
            <a:endParaRPr b="1">
              <a:solidFill>
                <a:srgbClr val="FF0000"/>
              </a:solidFill>
              <a:uFill>
                <a:solidFill>
                  <a:srgbClr val="FF0000"/>
                </a:solidFill>
              </a:uFill>
              <a:latin typeface="Times New Roman"/>
              <a:ea typeface="Times New Roman"/>
              <a:cs typeface="Times New Roman"/>
              <a:sym typeface="Times New Roman"/>
            </a:endParaRPr>
          </a:p>
          <a:p>
            <a:pPr defTabSz="449580">
              <a:lnSpc>
                <a:spcPct val="125000"/>
              </a:lnSpc>
              <a:spcBef>
                <a:spcPts val="800"/>
              </a:spcBef>
              <a:defRPr i="0" spc="0" sz="2500">
                <a:solidFill>
                  <a:srgbClr val="000000"/>
                </a:solidFill>
                <a:uFill>
                  <a:solidFill>
                    <a:srgbClr val="000000"/>
                  </a:solidFill>
                </a:uFill>
                <a:latin typeface="Times New Roman"/>
                <a:ea typeface="Times New Roman"/>
                <a:cs typeface="Times New Roman"/>
                <a:sym typeface="Times New Roman"/>
              </a:defRPr>
            </a:pPr>
          </a:p>
          <a:p>
            <a:pPr defTabSz="449580">
              <a:lnSpc>
                <a:spcPct val="125000"/>
              </a:lnSpc>
              <a:spcBef>
                <a:spcPts val="800"/>
              </a:spcBef>
              <a:defRPr b="1" i="0" spc="0" sz="2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Paragraph I A</a:t>
            </a:r>
            <a:endParaRPr>
              <a:solidFill>
                <a:srgbClr val="FF0000"/>
              </a:solidFill>
              <a:uFill>
                <a:solidFill>
                  <a:srgbClr val="FF0000"/>
                </a:solidFill>
              </a:uFill>
              <a:latin typeface="Times New Roman"/>
              <a:ea typeface="Times New Roman"/>
              <a:cs typeface="Times New Roman"/>
              <a:sym typeface="Times New Roman"/>
            </a:endParaRPr>
          </a:p>
          <a:p>
            <a:pPr defTabSz="449580">
              <a:lnSpc>
                <a:spcPct val="125000"/>
              </a:lnSpc>
              <a:spcBef>
                <a:spcPts val="800"/>
              </a:spcBef>
              <a:defRPr i="0" spc="0" sz="2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The first remarkable usage field of /advantage of…………………I………………………….</a:t>
            </a:r>
            <a:endParaRPr b="1">
              <a:solidFill>
                <a:srgbClr val="FF0000"/>
              </a:solidFill>
              <a:uFill>
                <a:solidFill>
                  <a:srgbClr val="FF0000"/>
                </a:solidFill>
              </a:uFill>
              <a:latin typeface="Times New Roman"/>
              <a:ea typeface="Times New Roman"/>
              <a:cs typeface="Times New Roman"/>
              <a:sym typeface="Times New Roman"/>
            </a:endParaRPr>
          </a:p>
          <a:p>
            <a:pPr defTabSz="449580">
              <a:lnSpc>
                <a:spcPct val="125000"/>
              </a:lnSpc>
              <a:spcBef>
                <a:spcPts val="800"/>
              </a:spcBef>
              <a:defRPr i="0" spc="0" sz="2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To begin with / First and foremost /Above all ,.........……………..A…………………………</a:t>
            </a:r>
            <a:endParaRPr>
              <a:latin typeface="Times New Roman"/>
              <a:ea typeface="Times New Roman"/>
              <a:cs typeface="Times New Roman"/>
              <a:sym typeface="Times New Roman"/>
            </a:endParaRPr>
          </a:p>
          <a:p>
            <a:pPr defTabSz="449580">
              <a:lnSpc>
                <a:spcPct val="125000"/>
              </a:lnSpc>
              <a:spcBef>
                <a:spcPts val="800"/>
              </a:spcBef>
              <a:defRPr i="0" spc="0" sz="2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One of these /For example/ Most important benefits …..………..A1 ………………………..</a:t>
            </a:r>
            <a:endParaRPr>
              <a:latin typeface="Times New Roman"/>
              <a:ea typeface="Times New Roman"/>
              <a:cs typeface="Times New Roman"/>
              <a:sym typeface="Times New Roman"/>
            </a:endParaRPr>
          </a:p>
          <a:p>
            <a:pPr defTabSz="449580">
              <a:lnSpc>
                <a:spcPct val="125000"/>
              </a:lnSpc>
              <a:spcBef>
                <a:spcPts val="800"/>
              </a:spcBef>
              <a:defRPr i="0" spc="0" sz="2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A1 CARD</a:t>
            </a:r>
            <a:endParaRPr>
              <a:latin typeface="Times New Roman"/>
              <a:ea typeface="Times New Roman"/>
              <a:cs typeface="Times New Roman"/>
              <a:sym typeface="Times New Roman"/>
            </a:endParaRPr>
          </a:p>
          <a:p>
            <a:pPr defTabSz="449580">
              <a:lnSpc>
                <a:spcPct val="125000"/>
              </a:lnSpc>
              <a:spcBef>
                <a:spcPts val="800"/>
              </a:spcBef>
              <a:defRPr i="0" spc="0" sz="2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Comment of the card</a:t>
            </a:r>
            <a:endParaRPr>
              <a:latin typeface="Times New Roman"/>
              <a:ea typeface="Times New Roman"/>
              <a:cs typeface="Times New Roman"/>
              <a:sym typeface="Times New Roman"/>
            </a:endParaRPr>
          </a:p>
          <a:p>
            <a:pPr defTabSz="449580">
              <a:lnSpc>
                <a:spcPct val="125000"/>
              </a:lnSpc>
              <a:spcBef>
                <a:spcPts val="800"/>
              </a:spcBef>
              <a:defRPr i="0" spc="0" sz="2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Moreover/ In addition / What is more, …………………………..A2 ………………………...</a:t>
            </a:r>
            <a:endParaRPr>
              <a:latin typeface="Times New Roman"/>
              <a:ea typeface="Times New Roman"/>
              <a:cs typeface="Times New Roman"/>
              <a:sym typeface="Times New Roman"/>
            </a:endParaRPr>
          </a:p>
          <a:p>
            <a:pPr defTabSz="449580">
              <a:lnSpc>
                <a:spcPct val="125000"/>
              </a:lnSpc>
              <a:spcBef>
                <a:spcPts val="800"/>
              </a:spcBef>
              <a:defRPr i="0" spc="0" sz="2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A2 CARD</a:t>
            </a:r>
            <a:endParaRPr>
              <a:latin typeface="Times New Roman"/>
              <a:ea typeface="Times New Roman"/>
              <a:cs typeface="Times New Roman"/>
              <a:sym typeface="Times New Roman"/>
            </a:endParaRPr>
          </a:p>
          <a:p>
            <a:pPr defTabSz="449580">
              <a:lnSpc>
                <a:spcPct val="125000"/>
              </a:lnSpc>
              <a:spcBef>
                <a:spcPts val="800"/>
              </a:spcBef>
              <a:defRPr i="0" spc="0" sz="2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Comment of the card</a:t>
            </a:r>
            <a:endParaRPr>
              <a:latin typeface="Times New Roman"/>
              <a:ea typeface="Times New Roman"/>
              <a:cs typeface="Times New Roman"/>
              <a:sym typeface="Times New Roman"/>
            </a:endParaRPr>
          </a:p>
          <a:p>
            <a:pPr defTabSz="449580">
              <a:lnSpc>
                <a:spcPct val="125000"/>
              </a:lnSpc>
              <a:spcBef>
                <a:spcPts val="800"/>
              </a:spcBef>
              <a:defRPr i="0" spc="0" sz="2500">
                <a:solidFill>
                  <a:srgbClr val="000000"/>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As a result/ </a:t>
            </a:r>
            <a:r>
              <a:rPr>
                <a:latin typeface="Times New Roman"/>
                <a:ea typeface="Times New Roman"/>
                <a:cs typeface="Times New Roman"/>
                <a:sym typeface="Times New Roman"/>
              </a:rPr>
              <a:t>For all these reasons/ Consequently,/It can be concluded that ,……….…………..</a:t>
            </a:r>
            <a:endParaRPr>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0" name="Paragraph I B…"/>
          <p:cNvGrpSpPr/>
          <p:nvPr/>
        </p:nvGrpSpPr>
        <p:grpSpPr>
          <a:xfrm>
            <a:off x="534682" y="201494"/>
            <a:ext cx="12272921" cy="9350612"/>
            <a:chOff x="0" y="0"/>
            <a:chExt cx="12272920" cy="9350611"/>
          </a:xfrm>
        </p:grpSpPr>
        <p:sp>
          <p:nvSpPr>
            <p:cNvPr id="139" name="Paragraph I B…"/>
            <p:cNvSpPr/>
            <p:nvPr/>
          </p:nvSpPr>
          <p:spPr>
            <a:xfrm>
              <a:off x="71842" y="71842"/>
              <a:ext cx="12129238" cy="9206928"/>
            </a:xfrm>
            <a:prstGeom prst="roundRect">
              <a:avLst>
                <a:gd name="adj" fmla="val 2069"/>
              </a:avLst>
            </a:prstGeom>
            <a:blipFill rotWithShape="1">
              <a:blip r:embed="rId2"/>
              <a:srcRect l="0" t="0" r="0" b="0"/>
              <a:tile tx="0" ty="0" sx="100000" sy="100000" flip="none" algn="tl"/>
            </a:blip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449580">
                <a:lnSpc>
                  <a:spcPct val="125000"/>
                </a:lnSpc>
                <a:spcBef>
                  <a:spcPts val="800"/>
                </a:spcBef>
                <a:defRPr b="1" i="0" spc="0" sz="2500">
                  <a:solidFill>
                    <a:srgbClr val="FDF666"/>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Paragraph I B</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Apart from/ Aside from/ In addition to …… A……, …………….B is advantageous too.</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                                                                                                          B is also ……………….</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                                                                                                          B is ………..…..as well.</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Most importantly/ Primarily /For example ………………………..B1 …………...………...</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B1 CARD</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Comment of the card</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In addition, Another example / What is more ……………………..B2 ……………………..</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B2 CARD</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Comment of the card</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In brief /Additionally, it can be understood that …………….………………………………..</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Concluding sentence</a:t>
              </a:r>
              <a:endParaRPr>
                <a:latin typeface="Times New Roman"/>
                <a:ea typeface="Times New Roman"/>
                <a:cs typeface="Times New Roman"/>
                <a:sym typeface="Times New Roman"/>
              </a:endParaRPr>
            </a:p>
            <a:p>
              <a:pPr defTabSz="449580">
                <a:lnSpc>
                  <a:spcPct val="125000"/>
                </a:lnSpc>
                <a:spcBef>
                  <a:spcPts val="8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As a result/ </a:t>
              </a:r>
              <a:r>
                <a:rPr>
                  <a:latin typeface="Times New Roman"/>
                  <a:ea typeface="Times New Roman"/>
                  <a:cs typeface="Times New Roman"/>
                  <a:sym typeface="Times New Roman"/>
                </a:rPr>
                <a:t>For all these reasons/ Consequently,/It can be concluded that ,…………………..</a:t>
              </a:r>
              <a:endParaRPr>
                <a:latin typeface="Times New Roman"/>
                <a:ea typeface="Times New Roman"/>
                <a:cs typeface="Times New Roman"/>
                <a:sym typeface="Times New Roman"/>
              </a:endParaRPr>
            </a:p>
          </p:txBody>
        </p:sp>
        <p:pic>
          <p:nvPicPr>
            <p:cNvPr id="138" name="Paragraph I B… Paragraph I B&#10;Apart from/ Aside from/ In addition to …… A……, …………….B is advantageous too.&#10;                                                                                                          B is also ……………….&#10;                                                                                                          B is ………..…..as well.&#10;Most importantly/ Primarily /For example ………………………..B1 …………...………...&#10;B1 CARD&#10;Comment of the card&#10;In addition, Another example / What is more ……………………..B2 ……………………..&#10;B2 CARD&#10;Comment of the card&#10;In brief /Additionally, it can be understood that …………….………………………………..&#10;Concluding sentence&#10;As a result/ For all these reasons/ Consequently,/It can be concluded that ,…………………..&#10;" descr="Paragraph I B… Paragraph I BApart from/ Aside from/ In addition to …… A……, …………….B is advantageous too.                                                                                                          B is also ……………….                                                                                                          B is ………..…..as well.Most importantly/ Primarily /For example ………………………..B1 …………...………...B1 CARDComment of the cardIn addition, Another example / What is more ……………………..B2 ……………………..B2 CARDComment of the cardIn brief /Additionally, it can be understood that …………….………………………………..Concluding sentenceAs a result/ For all these reasons/ Consequently,/It can be concluded that ,………………….."/>
            <p:cNvPicPr>
              <a:picLocks noChangeAspect="0"/>
            </p:cNvPicPr>
            <p:nvPr/>
          </p:nvPicPr>
          <p:blipFill>
            <a:blip r:embed="rId3">
              <a:extLst/>
            </a:blip>
            <a:stretch>
              <a:fillRect/>
            </a:stretch>
          </p:blipFill>
          <p:spPr>
            <a:xfrm>
              <a:off x="-1" y="-1"/>
              <a:ext cx="12272922" cy="9350613"/>
            </a:xfrm>
            <a:prstGeom prst="rect">
              <a:avLst/>
            </a:prstGeom>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BODY I…"/>
          <p:cNvSpPr/>
          <p:nvPr/>
        </p:nvSpPr>
        <p:spPr>
          <a:xfrm>
            <a:off x="456956" y="488097"/>
            <a:ext cx="12090888" cy="8777406"/>
          </a:xfrm>
          <a:prstGeom prst="roundRect">
            <a:avLst>
              <a:gd name="adj" fmla="val 2170"/>
            </a:avLst>
          </a:prstGeom>
          <a:solidFill>
            <a:schemeClr val="accent4">
              <a:lumOff val="-9884"/>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marL="457200" defTabSz="449580">
              <a:lnSpc>
                <a:spcPct val="150000"/>
              </a:lnSpc>
              <a:spcBef>
                <a:spcPts val="1000"/>
              </a:spcBef>
              <a:defRPr b="1" i="0" spc="0" sz="2700">
                <a:solidFill>
                  <a:srgbClr val="FFFFFF"/>
                </a:solidFill>
                <a:uFill>
                  <a:solidFill>
                    <a:srgbClr val="000000"/>
                  </a:solidFill>
                </a:uFill>
                <a:latin typeface="Calibri"/>
                <a:ea typeface="Calibri"/>
                <a:cs typeface="Calibri"/>
                <a:sym typeface="Calibri"/>
              </a:defRPr>
            </a:pPr>
            <a:r>
              <a:t>BODY I</a:t>
            </a:r>
          </a:p>
          <a:p>
            <a:pPr marL="457200" defTabSz="449580">
              <a:lnSpc>
                <a:spcPct val="150000"/>
              </a:lnSpc>
              <a:spcBef>
                <a:spcPts val="1000"/>
              </a:spcBef>
              <a:defRPr b="1" i="0" spc="0" sz="2700">
                <a:solidFill>
                  <a:srgbClr val="FFFFFF"/>
                </a:solidFill>
                <a:uFill>
                  <a:solidFill>
                    <a:srgbClr val="000000"/>
                  </a:solidFill>
                </a:uFill>
                <a:latin typeface="Calibri"/>
                <a:ea typeface="Calibri"/>
                <a:cs typeface="Calibri"/>
                <a:sym typeface="Calibri"/>
              </a:defRPr>
            </a:pPr>
            <a:r>
              <a:rPr>
                <a:solidFill>
                  <a:srgbClr val="4FCDFA"/>
                </a:solidFill>
                <a:latin typeface="Times New Roman"/>
                <a:ea typeface="Times New Roman"/>
                <a:cs typeface="Times New Roman"/>
                <a:sym typeface="Times New Roman"/>
              </a:rPr>
              <a:t>Topic sentence(s) for I</a:t>
            </a:r>
            <a:r>
              <a:rPr>
                <a:solidFill>
                  <a:srgbClr val="4FCDFA"/>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defTabSz="449580">
              <a:lnSpc>
                <a:spcPct val="150000"/>
              </a:lnSpc>
              <a:spcBef>
                <a:spcPts val="1000"/>
              </a:spcBef>
              <a:defRPr b="1" i="0" spc="0" sz="27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This is the first sentence which summarizes the main idea of the paragraph. When somone reads it ,s/he sould be able to guess what lies ahead. It is an introductory line and it should contain the most important and relevant point regarding your topic.</a:t>
            </a:r>
            <a:endParaRPr>
              <a:latin typeface="Times New Roman"/>
              <a:ea typeface="Times New Roman"/>
              <a:cs typeface="Times New Roman"/>
              <a:sym typeface="Times New Roman"/>
            </a:endParaRPr>
          </a:p>
          <a:p>
            <a:pPr marL="457200" defTabSz="449580">
              <a:lnSpc>
                <a:spcPct val="150000"/>
              </a:lnSpc>
              <a:spcBef>
                <a:spcPts val="1000"/>
              </a:spcBef>
              <a:defRPr b="1" i="0" spc="0" sz="2700">
                <a:solidFill>
                  <a:srgbClr val="4FCDFA"/>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Topic sentence(s) for A.</a:t>
            </a:r>
            <a:r>
              <a:rPr>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defTabSz="449580">
              <a:lnSpc>
                <a:spcPct val="150000"/>
              </a:lnSpc>
              <a:spcBef>
                <a:spcPts val="1000"/>
              </a:spcBef>
              <a:defRPr b="1" i="0" spc="0" sz="27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This is the second sentence of the paragraph. It usually gives more details about the subdivisions. This part may have a couple of sentences.</a:t>
            </a:r>
            <a:endParaRPr>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BODY I…"/>
          <p:cNvSpPr/>
          <p:nvPr/>
        </p:nvSpPr>
        <p:spPr>
          <a:xfrm>
            <a:off x="924832" y="764221"/>
            <a:ext cx="11155138" cy="7910688"/>
          </a:xfrm>
          <a:prstGeom prst="roundRect">
            <a:avLst>
              <a:gd name="adj" fmla="val 2408"/>
            </a:avLst>
          </a:prstGeom>
          <a:solidFill>
            <a:schemeClr val="accent4">
              <a:lumOff val="-9884"/>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marL="457200" defTabSz="449580">
              <a:lnSpc>
                <a:spcPct val="150000"/>
              </a:lnSpc>
              <a:spcBef>
                <a:spcPts val="1000"/>
              </a:spcBef>
              <a:defRPr b="1" i="0" spc="0" sz="2500">
                <a:solidFill>
                  <a:srgbClr val="4FCDFA"/>
                </a:solidFill>
                <a:uFill>
                  <a:solidFill>
                    <a:srgbClr val="000000"/>
                  </a:solidFill>
                </a:uFill>
                <a:latin typeface="Calibri"/>
                <a:ea typeface="Calibri"/>
                <a:cs typeface="Calibri"/>
                <a:sym typeface="Calibri"/>
              </a:defRPr>
            </a:pPr>
            <a:r>
              <a:t>BODY I</a:t>
            </a:r>
          </a:p>
          <a:p>
            <a:pPr marL="457200" defTabSz="449580">
              <a:lnSpc>
                <a:spcPct val="150000"/>
              </a:lnSpc>
              <a:spcBef>
                <a:spcPts val="1000"/>
              </a:spcBef>
              <a:defRPr b="1" i="0" spc="0" sz="2500">
                <a:solidFill>
                  <a:srgbClr val="4FCDFA"/>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Subtopic sentence(s) for A1.</a:t>
            </a:r>
            <a:r>
              <a:rPr>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defTabSz="449580">
              <a:lnSpc>
                <a:spcPct val="150000"/>
              </a:lnSpc>
              <a:spcBef>
                <a:spcPts val="10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It identifies the first major supporting detail and prepares the reader for the notecard.</a:t>
            </a:r>
            <a:endParaRPr>
              <a:latin typeface="Times New Roman"/>
              <a:ea typeface="Times New Roman"/>
              <a:cs typeface="Times New Roman"/>
              <a:sym typeface="Times New Roman"/>
            </a:endParaRPr>
          </a:p>
          <a:p>
            <a:pPr marL="457200" defTabSz="449580">
              <a:lnSpc>
                <a:spcPct val="150000"/>
              </a:lnSpc>
              <a:spcBef>
                <a:spcPts val="1000"/>
              </a:spcBef>
              <a:defRPr b="1" i="0" spc="0" sz="2500">
                <a:solidFill>
                  <a:srgbClr val="FFFFFF"/>
                </a:solidFill>
                <a:uFill>
                  <a:solidFill>
                    <a:srgbClr val="000000"/>
                  </a:solidFill>
                </a:uFill>
                <a:latin typeface="Calibri"/>
                <a:ea typeface="Calibri"/>
                <a:cs typeface="Calibri"/>
                <a:sym typeface="Calibri"/>
              </a:defRPr>
            </a:pPr>
            <a:r>
              <a:rPr>
                <a:solidFill>
                  <a:srgbClr val="4FCDFA"/>
                </a:solidFill>
                <a:latin typeface="Times New Roman"/>
                <a:ea typeface="Times New Roman"/>
                <a:cs typeface="Times New Roman"/>
                <a:sym typeface="Times New Roman"/>
              </a:rPr>
              <a:t>A1 CARD.</a:t>
            </a:r>
            <a:r>
              <a:rPr>
                <a:latin typeface="Times New Roman"/>
                <a:ea typeface="Times New Roman"/>
                <a:cs typeface="Times New Roman"/>
                <a:sym typeface="Times New Roman"/>
              </a:rPr>
              <a:t> It gives information about the the topic with examples and it should start and end with a citation to show the reader where it starts or ends. Cards are usually the experts’ ideas. They are used to support our point of view. The cards include 3-4 sentences. If you include only one sentence long cards ,then your paragraphs can be too short.</a:t>
            </a:r>
            <a:endParaRPr>
              <a:latin typeface="Times New Roman"/>
              <a:ea typeface="Times New Roman"/>
              <a:cs typeface="Times New Roman"/>
              <a:sym typeface="Times New Roman"/>
            </a:endParaRPr>
          </a:p>
          <a:p>
            <a:pPr marL="457200" defTabSz="449580">
              <a:lnSpc>
                <a:spcPct val="150000"/>
              </a:lnSpc>
              <a:spcBef>
                <a:spcPts val="1000"/>
              </a:spcBef>
              <a:defRPr b="1" i="0" spc="0" sz="2500">
                <a:solidFill>
                  <a:srgbClr val="4FCDFA"/>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Comment of the card</a:t>
            </a:r>
            <a:r>
              <a:rPr>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defTabSz="449580">
              <a:lnSpc>
                <a:spcPct val="150000"/>
              </a:lnSpc>
              <a:spcBef>
                <a:spcPts val="10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You either choose one out of four types of comments-</a:t>
            </a:r>
            <a:r>
              <a:rPr>
                <a:latin typeface="Times New Roman"/>
                <a:ea typeface="Times New Roman"/>
                <a:cs typeface="Times New Roman"/>
                <a:sym typeface="Times New Roman"/>
              </a:rPr>
              <a:t> </a:t>
            </a:r>
            <a:r>
              <a:rPr>
                <a:latin typeface="Times New Roman"/>
                <a:ea typeface="Times New Roman"/>
                <a:cs typeface="Times New Roman"/>
                <a:sym typeface="Times New Roman"/>
              </a:rPr>
              <a:t>Deduction, Emphasis, Prediction or Advice</a:t>
            </a:r>
            <a:r>
              <a:rPr>
                <a:latin typeface="Times New Roman"/>
                <a:ea typeface="Times New Roman"/>
                <a:cs typeface="Times New Roman"/>
                <a:sym typeface="Times New Roman"/>
              </a:rPr>
              <a:t>-</a:t>
            </a:r>
            <a:r>
              <a:rPr>
                <a:latin typeface="Times New Roman"/>
                <a:ea typeface="Times New Roman"/>
                <a:cs typeface="Times New Roman"/>
                <a:sym typeface="Times New Roman"/>
              </a:rPr>
              <a:t> or if your card is quite short, then you can add all comment types one after another.</a:t>
            </a:r>
            <a:endParaRPr>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BODY I…"/>
          <p:cNvSpPr/>
          <p:nvPr/>
        </p:nvSpPr>
        <p:spPr>
          <a:xfrm>
            <a:off x="771430" y="250324"/>
            <a:ext cx="11461940" cy="9398685"/>
          </a:xfrm>
          <a:prstGeom prst="roundRect">
            <a:avLst>
              <a:gd name="adj" fmla="val 2027"/>
            </a:avLst>
          </a:prstGeom>
          <a:solidFill>
            <a:schemeClr val="accent4">
              <a:lumOff val="-9884"/>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just">
              <a:spcBef>
                <a:spcPts val="0"/>
              </a:spcBef>
              <a:defRPr i="0" spc="0" sz="2400">
                <a:solidFill>
                  <a:srgbClr val="FFFFFF"/>
                </a:solidFill>
                <a:latin typeface="+mn-lt"/>
                <a:ea typeface="+mn-ea"/>
                <a:cs typeface="+mn-cs"/>
                <a:sym typeface="DIN Alternate"/>
              </a:defRPr>
            </a:pPr>
            <a:r>
              <a:t>      </a:t>
            </a:r>
            <a:r>
              <a:rPr>
                <a:solidFill>
                  <a:srgbClr val="4FCDFA"/>
                </a:solidFill>
              </a:rPr>
              <a:t>BODY I </a:t>
            </a:r>
            <a:endParaRPr>
              <a:solidFill>
                <a:srgbClr val="4FCDFA"/>
              </a:solidFill>
            </a:endParaRPr>
          </a:p>
          <a:p>
            <a:pPr marL="457200" defTabSz="449580">
              <a:lnSpc>
                <a:spcPct val="150000"/>
              </a:lnSpc>
              <a:spcBef>
                <a:spcPts val="1000"/>
              </a:spcBef>
              <a:defRPr b="1" i="0" spc="0" sz="2500">
                <a:solidFill>
                  <a:srgbClr val="FFFFFF"/>
                </a:solidFill>
                <a:uFill>
                  <a:solidFill>
                    <a:srgbClr val="000000"/>
                  </a:solidFill>
                </a:uFill>
                <a:latin typeface="Calibri"/>
                <a:ea typeface="Calibri"/>
                <a:cs typeface="Calibri"/>
                <a:sym typeface="Calibri"/>
              </a:defRPr>
            </a:pPr>
            <a:r>
              <a:rPr>
                <a:solidFill>
                  <a:srgbClr val="4FCDFA"/>
                </a:solidFill>
                <a:latin typeface="Times New Roman"/>
                <a:ea typeface="Times New Roman"/>
                <a:cs typeface="Times New Roman"/>
                <a:sym typeface="Times New Roman"/>
              </a:rPr>
              <a:t>Subtopic sentence(s) for A2.</a:t>
            </a:r>
            <a:r>
              <a:rPr>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defTabSz="449580">
              <a:lnSpc>
                <a:spcPct val="150000"/>
              </a:lnSpc>
              <a:spcBef>
                <a:spcPts val="10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It identifies the second major supporting detail and prepares the reader for the next notecard.</a:t>
            </a:r>
            <a:endParaRPr>
              <a:latin typeface="Times New Roman"/>
              <a:ea typeface="Times New Roman"/>
              <a:cs typeface="Times New Roman"/>
              <a:sym typeface="Times New Roman"/>
            </a:endParaRPr>
          </a:p>
          <a:p>
            <a:pPr marL="457200" defTabSz="449580">
              <a:lnSpc>
                <a:spcPct val="150000"/>
              </a:lnSpc>
              <a:spcBef>
                <a:spcPts val="1000"/>
              </a:spcBef>
              <a:defRPr b="1" i="0" spc="0" sz="2500">
                <a:solidFill>
                  <a:srgbClr val="FFFFFF"/>
                </a:solidFill>
                <a:uFill>
                  <a:solidFill>
                    <a:srgbClr val="000000"/>
                  </a:solidFill>
                </a:uFill>
                <a:latin typeface="Calibri"/>
                <a:ea typeface="Calibri"/>
                <a:cs typeface="Calibri"/>
                <a:sym typeface="Calibri"/>
              </a:defRPr>
            </a:pPr>
            <a:r>
              <a:rPr>
                <a:solidFill>
                  <a:srgbClr val="4FCDFA"/>
                </a:solidFill>
                <a:latin typeface="Times New Roman"/>
                <a:ea typeface="Times New Roman"/>
                <a:cs typeface="Times New Roman"/>
                <a:sym typeface="Times New Roman"/>
              </a:rPr>
              <a:t>A2 CARD.</a:t>
            </a:r>
            <a:r>
              <a:rPr>
                <a:latin typeface="Times New Roman"/>
                <a:ea typeface="Times New Roman"/>
                <a:cs typeface="Times New Roman"/>
                <a:sym typeface="Times New Roman"/>
              </a:rPr>
              <a:t> </a:t>
            </a:r>
            <a:r>
              <a:rPr>
                <a:latin typeface="Times New Roman"/>
                <a:ea typeface="Times New Roman"/>
                <a:cs typeface="Times New Roman"/>
                <a:sym typeface="Times New Roman"/>
              </a:rPr>
              <a:t>It gives further detail. With examples and evidences, you support your topic and subtopic sentences. Depending on the topic, use as many facts, figures, statistics ,stories, anecdotes or quotes as you can.</a:t>
            </a:r>
            <a:endParaRPr>
              <a:latin typeface="Times New Roman"/>
              <a:ea typeface="Times New Roman"/>
              <a:cs typeface="Times New Roman"/>
              <a:sym typeface="Times New Roman"/>
            </a:endParaRPr>
          </a:p>
          <a:p>
            <a:pPr marL="457200" defTabSz="449580">
              <a:lnSpc>
                <a:spcPct val="150000"/>
              </a:lnSpc>
              <a:spcBef>
                <a:spcPts val="1000"/>
              </a:spcBef>
              <a:defRPr b="1" i="0" spc="0" sz="2500">
                <a:solidFill>
                  <a:srgbClr val="FFFFFF"/>
                </a:solidFill>
                <a:uFill>
                  <a:solidFill>
                    <a:srgbClr val="000000"/>
                  </a:solidFill>
                </a:uFill>
                <a:latin typeface="Calibri"/>
                <a:ea typeface="Calibri"/>
                <a:cs typeface="Calibri"/>
                <a:sym typeface="Calibri"/>
              </a:defRPr>
            </a:pPr>
            <a:r>
              <a:rPr>
                <a:solidFill>
                  <a:srgbClr val="4FCDFA"/>
                </a:solidFill>
                <a:latin typeface="Times New Roman"/>
                <a:ea typeface="Times New Roman"/>
                <a:cs typeface="Times New Roman"/>
                <a:sym typeface="Times New Roman"/>
              </a:rPr>
              <a:t>Comment of the card </a:t>
            </a:r>
            <a:r>
              <a:rPr>
                <a:latin typeface="Times New Roman"/>
                <a:ea typeface="Times New Roman"/>
                <a:cs typeface="Times New Roman"/>
                <a:sym typeface="Times New Roman"/>
              </a:rPr>
              <a:t>Again you add your personal idea with clear and simple sentences.</a:t>
            </a:r>
            <a:endParaRPr>
              <a:latin typeface="Times New Roman"/>
              <a:ea typeface="Times New Roman"/>
              <a:cs typeface="Times New Roman"/>
              <a:sym typeface="Times New Roman"/>
            </a:endParaRPr>
          </a:p>
          <a:p>
            <a:pPr marL="457200" defTabSz="449580">
              <a:lnSpc>
                <a:spcPct val="150000"/>
              </a:lnSpc>
              <a:spcBef>
                <a:spcPts val="1000"/>
              </a:spcBef>
              <a:defRPr b="1" i="0" spc="0" sz="2500">
                <a:solidFill>
                  <a:srgbClr val="FFFFFF"/>
                </a:solidFill>
                <a:uFill>
                  <a:solidFill>
                    <a:srgbClr val="000000"/>
                  </a:solidFill>
                </a:uFill>
                <a:latin typeface="Calibri"/>
                <a:ea typeface="Calibri"/>
                <a:cs typeface="Calibri"/>
                <a:sym typeface="Calibri"/>
              </a:defRPr>
            </a:pPr>
            <a:r>
              <a:rPr>
                <a:solidFill>
                  <a:srgbClr val="4FCDFA"/>
                </a:solidFill>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marL="457200" defTabSz="449580">
              <a:lnSpc>
                <a:spcPct val="150000"/>
              </a:lnSpc>
              <a:spcBef>
                <a:spcPts val="10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This sentence(s) summarizes the whole paragraph and may restate what has already been stated. It is a kind of paraphrase of the topic sentence of the same paragraph but not a simple rewording it. You have to hit on all of the main ideas,without going off topic. After reading this sentence, the reader should have no doubt as to the accuracy or relevance of the paragraph as a whole. </a:t>
            </a:r>
            <a:endParaRPr>
              <a:latin typeface="Times New Roman"/>
              <a:ea typeface="Times New Roman"/>
              <a:cs typeface="Times New Roman"/>
              <a:sym typeface="Times New Roman"/>
            </a:endParaRPr>
          </a:p>
          <a:p>
            <a:pPr marL="457200" defTabSz="449580">
              <a:lnSpc>
                <a:spcPct val="150000"/>
              </a:lnSpc>
              <a:spcBef>
                <a:spcPts val="1000"/>
              </a:spcBef>
              <a:defRPr b="1" i="0" spc="0" sz="2500">
                <a:solidFill>
                  <a:srgbClr val="FFFFFF"/>
                </a:solidFill>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There is no set lenghth for a paragraph. </a:t>
            </a:r>
            <a:endParaRPr>
              <a:latin typeface="Times New Roman"/>
              <a:ea typeface="Times New Roman"/>
              <a:cs typeface="Times New Roman"/>
              <a:sym typeface="Times New Roman"/>
            </a:endParaR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CONCLUDING SENTENCE(S)…"/>
          <p:cNvSpPr/>
          <p:nvPr/>
        </p:nvSpPr>
        <p:spPr>
          <a:xfrm>
            <a:off x="771430" y="695190"/>
            <a:ext cx="11592329" cy="8455260"/>
          </a:xfrm>
          <a:prstGeom prst="roundRect">
            <a:avLst>
              <a:gd name="adj" fmla="val 2253"/>
            </a:avLst>
          </a:prstGeom>
          <a:solidFill>
            <a:schemeClr val="accent1">
              <a:hueOff val="-522454"/>
              <a:satOff val="1153"/>
              <a:lumOff val="13444"/>
            </a:schemeClr>
          </a:solidFill>
          <a:ln w="12700">
            <a:miter lim="400000"/>
          </a:ln>
          <a:extLst>
            <a:ext uri="{C572A759-6A51-4108-AA02-DFA0A04FC94B}">
              <ma14:wrappingTextBoxFlag xmlns:ma14="http://schemas.microsoft.com/office/mac/drawingml/2011/main" val="1"/>
            </a:ext>
          </a:extLst>
        </p:spPr>
        <p:txBody>
          <a:bodyPr lIns="50800" tIns="50800" rIns="50800" bIns="50800"/>
          <a:lstStyle/>
          <a:p>
            <a:pPr algn="ctr">
              <a:spcBef>
                <a:spcPts val="0"/>
              </a:spcBef>
              <a:defRPr i="0" spc="0" sz="2400">
                <a:solidFill>
                  <a:srgbClr val="000000"/>
                </a:solidFill>
                <a:latin typeface="+mn-lt"/>
                <a:ea typeface="+mn-ea"/>
                <a:cs typeface="+mn-cs"/>
                <a:sym typeface="DIN Alternate"/>
              </a:defRPr>
            </a:pPr>
            <a:r>
              <a:t>CONCLUDING SENTENCE(S)</a:t>
            </a:r>
          </a:p>
          <a:p>
            <a:pPr algn="just" defTabSz="449580">
              <a:lnSpc>
                <a:spcPct val="200000"/>
              </a:lnSpc>
              <a:spcBef>
                <a:spcPts val="0"/>
              </a:spcBef>
              <a:defRPr i="0" spc="0" sz="2500">
                <a:solidFill>
                  <a:srgbClr val="000000"/>
                </a:solidFill>
                <a:uFill>
                  <a:solidFill>
                    <a:srgbClr val="000000"/>
                  </a:solidFill>
                </a:uFill>
                <a:latin typeface="Times New Roman"/>
                <a:ea typeface="Times New Roman"/>
                <a:cs typeface="Times New Roman"/>
                <a:sym typeface="Times New Roman"/>
              </a:defRPr>
            </a:pPr>
            <a:r>
              <a:t>Possible phrases you can use for your concluding sentences:</a:t>
            </a:r>
          </a:p>
          <a:p>
            <a:pPr marL="518794" indent="-518794" algn="just" defTabSz="449580">
              <a:spcBef>
                <a:spcPts val="0"/>
              </a:spcBef>
              <a:defRPr i="0" spc="0" sz="2500">
                <a:solidFill>
                  <a:srgbClr val="000000"/>
                </a:solidFill>
                <a:uFill>
                  <a:solidFill>
                    <a:srgbClr val="000000"/>
                  </a:solidFill>
                </a:uFill>
                <a:latin typeface="Times New Roman"/>
                <a:ea typeface="Times New Roman"/>
                <a:cs typeface="Times New Roman"/>
                <a:sym typeface="Times New Roman"/>
              </a:defRPr>
            </a:pPr>
          </a:p>
        </p:txBody>
      </p:sp>
      <p:pic>
        <p:nvPicPr>
          <p:cNvPr id="149" name="1154056C-BEE1-4DE4-8E4C-259792DF4372-L0-001.jpeg" descr="1154056C-BEE1-4DE4-8E4C-259792DF4372-L0-001.jpeg"/>
          <p:cNvPicPr>
            <a:picLocks noChangeAspect="1"/>
          </p:cNvPicPr>
          <p:nvPr/>
        </p:nvPicPr>
        <p:blipFill>
          <a:blip r:embed="rId2">
            <a:extLst/>
          </a:blip>
          <a:stretch>
            <a:fillRect/>
          </a:stretch>
        </p:blipFill>
        <p:spPr>
          <a:xfrm>
            <a:off x="922122" y="2067292"/>
            <a:ext cx="11290945" cy="605054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Alternate"/>
        <a:ea typeface="DIN Alternate"/>
        <a:cs typeface="DIN Alternate"/>
      </a:majorFont>
      <a:minorFont>
        <a:latin typeface="DIN Alternate"/>
        <a:ea typeface="DIN Alternate"/>
        <a:cs typeface="DIN Alternate"/>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Alternate"/>
        <a:ea typeface="DIN Alternate"/>
        <a:cs typeface="DIN Alternate"/>
      </a:majorFont>
      <a:minorFont>
        <a:latin typeface="DIN Alternate"/>
        <a:ea typeface="DIN Alternate"/>
        <a:cs typeface="DIN Alternate"/>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