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9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5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59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0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370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4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7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3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2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8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5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3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8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51B2-579D-4DF3-B42E-C47D3795DFE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3AFA9C-26D6-49CF-BABD-9D6B5C9AB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8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134" y="1459705"/>
            <a:ext cx="6680200" cy="101123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MongoDB vs. SQL: A Comparative Analysis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7" y="2108728"/>
            <a:ext cx="7010400" cy="724429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Understanding the Differences Between </a:t>
            </a:r>
            <a:r>
              <a:rPr lang="en-US" u="sng" dirty="0" smtClean="0"/>
              <a:t>NoSQL</a:t>
            </a:r>
            <a:r>
              <a:rPr lang="en-US" u="sng" dirty="0" smtClean="0"/>
              <a:t> and Relational Databases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67" y="3039533"/>
            <a:ext cx="5588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SQL Databases?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Definition:</a:t>
            </a:r>
            <a:r>
              <a:rPr lang="en-US" dirty="0" smtClean="0"/>
              <a:t> SQL (Structured Query Language) databases are relational databases that use structured schemas to define how data is stored.</a:t>
            </a:r>
          </a:p>
          <a:p>
            <a:r>
              <a:rPr lang="en-US" b="1" dirty="0" smtClean="0"/>
              <a:t>Key Features:</a:t>
            </a:r>
            <a:endParaRPr lang="en-US" dirty="0" smtClean="0"/>
          </a:p>
          <a:p>
            <a:pPr lvl="1"/>
            <a:r>
              <a:rPr lang="en-US" dirty="0" smtClean="0"/>
              <a:t>Data is stored in </a:t>
            </a:r>
            <a:r>
              <a:rPr lang="en-US" b="1" dirty="0" smtClean="0"/>
              <a:t>tables</a:t>
            </a:r>
            <a:r>
              <a:rPr lang="en-US" dirty="0" smtClean="0"/>
              <a:t> (rows and columns).</a:t>
            </a:r>
          </a:p>
          <a:p>
            <a:pPr lvl="1"/>
            <a:r>
              <a:rPr lang="en-US" dirty="0" smtClean="0"/>
              <a:t>Schema-based (strictly defined structure).</a:t>
            </a:r>
          </a:p>
          <a:p>
            <a:pPr lvl="1"/>
            <a:r>
              <a:rPr lang="en-US" dirty="0" smtClean="0"/>
              <a:t>Uses </a:t>
            </a:r>
            <a:r>
              <a:rPr lang="en-US" b="1" dirty="0" smtClean="0"/>
              <a:t>SQL</a:t>
            </a:r>
            <a:r>
              <a:rPr lang="en-US" dirty="0" smtClean="0"/>
              <a:t> for querying data.</a:t>
            </a:r>
          </a:p>
          <a:p>
            <a:pPr lvl="1"/>
            <a:r>
              <a:rPr lang="en-US" dirty="0" smtClean="0"/>
              <a:t>Well-suited for </a:t>
            </a:r>
            <a:r>
              <a:rPr lang="en-US" b="1" dirty="0" smtClean="0"/>
              <a:t>ACID</a:t>
            </a:r>
            <a:r>
              <a:rPr lang="en-US" dirty="0" smtClean="0"/>
              <a:t> compliance (Atomicity, Consistency, Isolation, Durability).</a:t>
            </a:r>
          </a:p>
          <a:p>
            <a:r>
              <a:rPr lang="en-US" b="1" dirty="0" smtClean="0"/>
              <a:t>Examples:</a:t>
            </a:r>
            <a:r>
              <a:rPr lang="en-US" dirty="0" smtClean="0"/>
              <a:t> MySQL, </a:t>
            </a:r>
            <a:r>
              <a:rPr lang="en-US" dirty="0" smtClean="0"/>
              <a:t>PostgreSQL</a:t>
            </a:r>
            <a:r>
              <a:rPr lang="en-US" dirty="0" smtClean="0"/>
              <a:t>, Microsoft SQL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88467" cy="1325563"/>
          </a:xfrm>
        </p:spPr>
        <p:txBody>
          <a:bodyPr/>
          <a:lstStyle/>
          <a:p>
            <a:r>
              <a:rPr lang="en-US" dirty="0" smtClean="0"/>
              <a:t>What Is MongoDB?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176933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Definition:</a:t>
            </a:r>
            <a:r>
              <a:rPr lang="en-US" dirty="0" smtClean="0"/>
              <a:t> MongoDB is a </a:t>
            </a:r>
            <a:r>
              <a:rPr lang="en-US" dirty="0" smtClean="0"/>
              <a:t>NoSQL</a:t>
            </a:r>
            <a:r>
              <a:rPr lang="en-US" dirty="0" smtClean="0"/>
              <a:t> database that stores data in a flexible, schema-less format using </a:t>
            </a:r>
            <a:r>
              <a:rPr lang="en-US" b="1" dirty="0" smtClean="0"/>
              <a:t>JSON-like documents</a:t>
            </a:r>
            <a:r>
              <a:rPr lang="en-US" dirty="0" smtClean="0"/>
              <a:t> (BSON).</a:t>
            </a:r>
          </a:p>
          <a:p>
            <a:r>
              <a:rPr lang="en-US" b="1" dirty="0" smtClean="0"/>
              <a:t>Key Features:</a:t>
            </a:r>
            <a:endParaRPr lang="en-US" dirty="0" smtClean="0"/>
          </a:p>
          <a:p>
            <a:pPr lvl="1"/>
            <a:r>
              <a:rPr lang="en-US" dirty="0" smtClean="0"/>
              <a:t>Data is stored as </a:t>
            </a:r>
            <a:r>
              <a:rPr lang="en-US" b="1" dirty="0" smtClean="0"/>
              <a:t>documents</a:t>
            </a:r>
            <a:r>
              <a:rPr lang="en-US" dirty="0" smtClean="0"/>
              <a:t> in collections.</a:t>
            </a:r>
          </a:p>
          <a:p>
            <a:pPr lvl="1"/>
            <a:r>
              <a:rPr lang="en-US" dirty="0" smtClean="0"/>
              <a:t>Schema-less, allowing dynamic structure.</a:t>
            </a:r>
          </a:p>
          <a:p>
            <a:pPr lvl="1"/>
            <a:r>
              <a:rPr lang="en-US" dirty="0" smtClean="0"/>
              <a:t>Suited for hierarchical or complex data.</a:t>
            </a:r>
          </a:p>
          <a:p>
            <a:pPr lvl="1"/>
            <a:r>
              <a:rPr lang="en-US" dirty="0" smtClean="0"/>
              <a:t>Scales horizontally (distributed across multiple servers).</a:t>
            </a:r>
          </a:p>
          <a:p>
            <a:r>
              <a:rPr lang="en-US" b="1" dirty="0" smtClean="0"/>
              <a:t>Use Cases:</a:t>
            </a:r>
            <a:r>
              <a:rPr lang="en-US" dirty="0" smtClean="0"/>
              <a:t> </a:t>
            </a:r>
            <a:r>
              <a:rPr lang="en-US" dirty="0" smtClean="0"/>
              <a:t>IoT</a:t>
            </a:r>
            <a:r>
              <a:rPr lang="en-US" dirty="0" smtClean="0"/>
              <a:t>, real-time data, flexible data structures.</a:t>
            </a:r>
          </a:p>
          <a:p>
            <a:r>
              <a:rPr lang="en-US" b="1" dirty="0" smtClean="0"/>
              <a:t>Visuals:</a:t>
            </a:r>
            <a:r>
              <a:rPr lang="en-US" dirty="0" smtClean="0"/>
              <a:t> Diagram of a JSON document and a collection.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33" y="230188"/>
            <a:ext cx="2844801" cy="9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Comparison: SQL vs. MongoDB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44693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NoSQL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Non-Relational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Structured query language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and</a:t>
                      </a:r>
                      <a:r>
                        <a:rPr lang="en-US" baseline="0" dirty="0" smtClean="0"/>
                        <a:t> unstructured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Table-based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Document/ key-value pairs/ graph/ wide-column stores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Vertically scalable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Horizontally</a:t>
                      </a:r>
                      <a:r>
                        <a:rPr lang="en-US" baseline="0" dirty="0" smtClean="0"/>
                        <a:t> scalable</a:t>
                      </a:r>
                      <a:endParaRPr lang="en-US" dirty="0"/>
                    </a:p>
                  </a:txBody>
                  <a:tcPr marL="74751" marR="747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1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and Use Cases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When to Choose?</a:t>
            </a:r>
          </a:p>
          <a:p>
            <a:r>
              <a:rPr lang="en-US" b="1" dirty="0" smtClean="0"/>
              <a:t>SQL Databases:</a:t>
            </a:r>
            <a:endParaRPr lang="en-US" dirty="0" smtClean="0"/>
          </a:p>
          <a:p>
            <a:pPr lvl="1"/>
            <a:r>
              <a:rPr lang="en-US" dirty="0" smtClean="0"/>
              <a:t>Best for applications needing structured data, consistency, and multi-row transactions.</a:t>
            </a:r>
          </a:p>
          <a:p>
            <a:pPr lvl="1"/>
            <a:r>
              <a:rPr lang="en-US" dirty="0" smtClean="0"/>
              <a:t>Examples: Banking systems, CRM, ERP.</a:t>
            </a:r>
          </a:p>
          <a:p>
            <a:r>
              <a:rPr lang="en-US" b="1" dirty="0" smtClean="0"/>
              <a:t>MongoDB:</a:t>
            </a:r>
            <a:endParaRPr lang="en-US" dirty="0" smtClean="0"/>
          </a:p>
          <a:p>
            <a:pPr lvl="1"/>
            <a:r>
              <a:rPr lang="en-US" dirty="0" smtClean="0"/>
              <a:t>Ideal for applications requiring flexible schemas, fast prototyping, and scalability.</a:t>
            </a:r>
          </a:p>
          <a:p>
            <a:pPr lvl="1"/>
            <a:r>
              <a:rPr lang="en-US" dirty="0" smtClean="0"/>
              <a:t>Examples: Real-time analytics, </a:t>
            </a:r>
            <a:r>
              <a:rPr lang="en-US" dirty="0" err="1" smtClean="0"/>
              <a:t>IoT</a:t>
            </a:r>
            <a:r>
              <a:rPr lang="en-US" dirty="0" smtClean="0"/>
              <a:t>, social networks.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825624"/>
            <a:ext cx="5240868" cy="46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261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MongoDB vs. SQL: A Comparative Analysis </vt:lpstr>
      <vt:lpstr>What Are SQL Databases? </vt:lpstr>
      <vt:lpstr>What Is MongoDB? </vt:lpstr>
      <vt:lpstr>Comparison: SQL vs. MongoDB </vt:lpstr>
      <vt:lpstr>Conclusion and Use Cases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vs. SQL: A Comparative Analysis</dc:title>
  <dc:creator>Microsoft account</dc:creator>
  <cp:lastModifiedBy>Microsoft account</cp:lastModifiedBy>
  <cp:revision>3</cp:revision>
  <dcterms:created xsi:type="dcterms:W3CDTF">2024-12-21T10:54:00Z</dcterms:created>
  <dcterms:modified xsi:type="dcterms:W3CDTF">2024-12-21T11:03:12Z</dcterms:modified>
</cp:coreProperties>
</file>