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8" r:id="rId2"/>
    <p:sldId id="39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84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7EA8-8797-8BEE-67DB-2FC200EFC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7F031-7F22-CE5E-E4E9-1ABCA5F37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41F9B-8CBD-B0AA-0436-885645F8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EDAE-7E1D-EF3C-BB1D-07C23E48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8D070-FE58-66CE-9D51-9B424598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0195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818E-E9F3-80D9-93CC-2476FC6E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BF4CE-9832-1B8F-A742-A483FC6D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95EE-3E8B-39BA-A282-E6AD06FC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7C04-306E-DA85-CAE3-2070C6A14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41A5-4433-EFDF-61B7-9B6D21B8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583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CE9F0-3BC6-EFDF-ABBF-32FED47268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63D8-7B80-ABAB-9FD8-96055E8B8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B8F0-1A35-C3F1-D6FE-C79114F6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0F444-66CD-65A8-163A-9CCAF5B5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3CDB0-CE59-8D00-4CA5-AAAA4C92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66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19CAD26D-839A-BF4A-9FDD-5D29C22BA7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72" y="0"/>
            <a:ext cx="12193472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0E41D1-393C-FF4F-8791-B073A82A0F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93219"/>
            <a:ext cx="12192000" cy="68580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ECD9B8-6F97-D049-A16D-2D40E55434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02851" y="2139569"/>
            <a:ext cx="6034342" cy="2505583"/>
          </a:xfrm>
        </p:spPr>
        <p:txBody>
          <a:bodyPr>
            <a:normAutofit/>
          </a:bodyPr>
          <a:lstStyle>
            <a:lvl1pPr marL="0" indent="0">
              <a:lnSpc>
                <a:spcPts val="6600"/>
              </a:lnSpc>
              <a:spcBef>
                <a:spcPts val="0"/>
              </a:spcBef>
              <a:buNone/>
              <a:defRPr sz="66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 dirty="0"/>
              <a:t>HEADER </a:t>
            </a:r>
          </a:p>
          <a:p>
            <a:pPr lvl="0"/>
            <a:r>
              <a:rPr lang="en-US" dirty="0"/>
              <a:t>GOES</a:t>
            </a:r>
          </a:p>
          <a:p>
            <a:pPr lvl="0"/>
            <a:r>
              <a:rPr lang="en-US" dirty="0"/>
              <a:t>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B28578-6B85-B245-97F6-596A799D63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02851" y="4745736"/>
            <a:ext cx="6062663" cy="503238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b="1"/>
            </a:lvl2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7A5B909-E4B1-4C40-B4B7-51DD95E28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042432"/>
            <a:ext cx="456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226DBC05-FB97-46C1-8F8D-62259BAA6E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6FF2E2-043C-2C4F-878A-A3928827802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979" y="5785177"/>
            <a:ext cx="1132039" cy="6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5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598DD-C3B0-9949-AA49-7F20DCD92A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440" y="735358"/>
            <a:ext cx="6183313" cy="527050"/>
          </a:xfrm>
        </p:spPr>
        <p:txBody>
          <a:bodyPr/>
          <a:lstStyle>
            <a:lvl1pPr marL="0" indent="0">
              <a:buNone/>
              <a:defRPr b="1">
                <a:gradFill>
                  <a:gsLst>
                    <a:gs pos="0">
                      <a:schemeClr val="accent3"/>
                    </a:gs>
                    <a:gs pos="100000">
                      <a:schemeClr val="accent1"/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67AD87-EC15-9843-B4AE-FDE6D4A0F19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88440" y="1411288"/>
            <a:ext cx="10993438" cy="4224337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FD7FB-102F-A244-BEE9-8942E94ED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042432"/>
            <a:ext cx="456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226DBC05-FB97-46C1-8F8D-62259BAA6E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15EA8D6-6F06-2848-842B-C1453AC1DE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979" y="5785177"/>
            <a:ext cx="1132039" cy="61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6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0A66E-49F1-DA85-6299-55DD41B8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CD8D-985F-7DDE-F003-85262E455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9F75-7F4F-266F-C88D-5BE310CD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F4378-79DF-6DE8-F88F-13529AF9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9C54F-F8CF-25D3-9BBB-9532C0F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5991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A033-3848-1E12-C2F4-95A42EA4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F8AA6-7CBE-3F63-37DB-F69000C28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70C6-FB1E-9395-689B-FD015486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A6E3D-7F09-033F-F6D9-0164B1A8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FA0A-A350-0EC1-4C71-22E5F31D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982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A9BE-54DC-1769-ACA0-F6175579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834E-3AF0-F465-ACDC-B5E563250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69EA5-0316-D34A-7B25-C0E25798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D1461-3BBE-CA57-11E5-AB2480DA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26A76-3E5C-7685-E7DB-09A491C3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D509-CBE0-157A-3745-5D7BFB398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5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4C4E-545C-8336-B15E-4B4D596D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E57C-A621-C9BD-3418-31D3D8BC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3D178-C3FA-1A3B-2E11-23EACC12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9443D-4CF1-D581-9801-DA75B549C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60F74-086E-7021-D655-6A096A626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382C5-1141-1B9A-B302-59130CCD5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45CE29-E695-142B-E4A0-2F1F056AF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73830-F411-F688-9107-C2726A84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827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3B26-46F6-EBF7-2016-E228FD25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E33A4-9E17-2665-E864-832AEC49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5F7E6-B657-71BD-717B-36625167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3C767-2A2A-C4AF-14C6-E0CD416D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129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C0489-2EDF-CB91-C062-A4BD5A48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C9837-CAA6-AEC7-D3D2-AC11D9E2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AC7B3-1568-31BD-50E9-E670FC87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625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328D-2B66-CA2E-EFEC-80FEEAE1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3DA7-8513-A805-C6E6-C5A30ACE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DC362-5627-8D02-5172-02BF9DD9E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05335-24E8-E740-93AC-BD1585EB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6D1F7-A3A1-1420-60C9-C214DB5F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AA5F-31FD-14F8-FD73-51C03B2F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32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C533C-1EA8-C9F7-D889-2304B965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A63FD-4AC5-BB4D-38E6-47EF03645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7733A-3E70-799D-C6A8-7D87FBD70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5F950-9DEB-46D3-539C-0FF08759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447F8-F838-26AC-443F-A51A686F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CB777-57A3-5EEE-513E-2391FFFC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786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1AA43-D465-3E90-D788-33F2CA45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B928-0891-7276-B4BC-3BB8151E0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21AC-CE91-7A04-AB26-B6A25EAFB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6F898-E592-4FC8-BE63-2A59D56DAC61}" type="datetimeFigureOut">
              <a:rPr lang="en-ZA" smtClean="0"/>
              <a:t>2024/11/06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94AF-6C60-32F9-78EB-B6C73FB78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70C47-F2F0-C9B1-BBBA-31702A581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4666CF-70D0-4F0F-86BB-DAEBDE7FC0B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042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11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94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Arial Black</vt:lpstr>
      <vt:lpstr>Arial Regular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Tevin Richard</dc:creator>
  <cp:lastModifiedBy>Tevin Richard</cp:lastModifiedBy>
  <cp:revision>1</cp:revision>
  <dcterms:created xsi:type="dcterms:W3CDTF">2024-11-06T13:56:28Z</dcterms:created>
  <dcterms:modified xsi:type="dcterms:W3CDTF">2024-11-06T13:57:39Z</dcterms:modified>
</cp:coreProperties>
</file>