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8" r:id="rId2"/>
    <p:sldId id="39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7260-CCBA-8051-6A2A-1694E712C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3CD12-A65D-E769-4D97-E0745E834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05DFF-73AD-7029-ED46-546B0E15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E006-4023-4848-975A-BB34BD236B0A}" type="datetimeFigureOut">
              <a:rPr lang="en-ZA" smtClean="0"/>
              <a:t>2024/10/31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0EBDA-68B6-53A5-84F5-421EEC5D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5D6A3-2576-5504-1F6D-F07A29EF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DBB6-405B-489D-9DC6-0B16170378D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812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06E8-23D9-CCB3-27AC-A2674C7F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587B9-2A70-A192-5C81-F51FD71BC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88196-DA0A-1684-2F6C-7F1FF921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E006-4023-4848-975A-BB34BD236B0A}" type="datetimeFigureOut">
              <a:rPr lang="en-ZA" smtClean="0"/>
              <a:t>2024/10/31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0B8CA-0C9C-4512-5E70-CEC272A0B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F5B92-221D-7BB6-63F1-163CE35E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DBB6-405B-489D-9DC6-0B16170378D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6725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70409-D5E8-88B7-0F01-7B30BE565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F255D0-341E-EC20-A5CD-B2EDFC294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43F67-7B90-EAD1-D87B-9F895013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E006-4023-4848-975A-BB34BD236B0A}" type="datetimeFigureOut">
              <a:rPr lang="en-ZA" smtClean="0"/>
              <a:t>2024/10/31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2256B-5327-74EF-E5AC-C5C6EADD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813BC-3B2F-F4FF-823C-6372F55B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DBB6-405B-489D-9DC6-0B16170378D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44216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19CAD26D-839A-BF4A-9FDD-5D29C22BA7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72" y="0"/>
            <a:ext cx="12193472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0E41D1-393C-FF4F-8791-B073A82A0F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93219"/>
            <a:ext cx="12192000" cy="6858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ECD9B8-6F97-D049-A16D-2D40E55434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02851" y="2139569"/>
            <a:ext cx="6034342" cy="2505583"/>
          </a:xfrm>
        </p:spPr>
        <p:txBody>
          <a:bodyPr>
            <a:normAutofit/>
          </a:bodyPr>
          <a:lstStyle>
            <a:lvl1pPr marL="0" indent="0">
              <a:lnSpc>
                <a:spcPts val="6600"/>
              </a:lnSpc>
              <a:spcBef>
                <a:spcPts val="0"/>
              </a:spcBef>
              <a:buNone/>
              <a:defRPr sz="66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HEADER </a:t>
            </a:r>
          </a:p>
          <a:p>
            <a:pPr lvl="0"/>
            <a:r>
              <a:rPr lang="en-US" dirty="0"/>
              <a:t>GOES</a:t>
            </a:r>
          </a:p>
          <a:p>
            <a:pPr lvl="0"/>
            <a:r>
              <a:rPr lang="en-US" dirty="0"/>
              <a:t>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28578-6B85-B245-97F6-596A799D63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02851" y="4745736"/>
            <a:ext cx="6062663" cy="503238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b="1"/>
            </a:lvl2pPr>
          </a:lstStyle>
          <a:p>
            <a:pPr lvl="0"/>
            <a:r>
              <a:rPr lang="en-US" dirty="0"/>
              <a:t>SUBHEADING GOES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7A5B909-E4B1-4C40-B4B7-51DD95E28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042432"/>
            <a:ext cx="456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226DBC05-FB97-46C1-8F8D-62259BAA6E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66FF2E2-043C-2C4F-878A-A3928827802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3979" y="5785177"/>
            <a:ext cx="1132039" cy="61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1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598DD-C3B0-9949-AA49-7F20DCD92A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8440" y="735358"/>
            <a:ext cx="6183313" cy="527050"/>
          </a:xfrm>
        </p:spPr>
        <p:txBody>
          <a:bodyPr/>
          <a:lstStyle>
            <a:lvl1pPr marL="0" indent="0">
              <a:buNone/>
              <a:defRPr b="1">
                <a:gradFill>
                  <a:gsLst>
                    <a:gs pos="0">
                      <a:schemeClr val="accent3"/>
                    </a:gs>
                    <a:gs pos="100000">
                      <a:schemeClr val="accent1"/>
                    </a:gs>
                  </a:gsLst>
                  <a:lin ang="5400000" scaled="1"/>
                </a:gradFill>
              </a:defRPr>
            </a:lvl1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67AD87-EC15-9843-B4AE-FDE6D4A0F19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88440" y="1411288"/>
            <a:ext cx="10993438" cy="4224337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FD7FB-102F-A244-BEE9-8942E94ED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042432"/>
            <a:ext cx="456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226DBC05-FB97-46C1-8F8D-62259BAA6E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15EA8D6-6F06-2848-842B-C1453AC1DE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979" y="5785177"/>
            <a:ext cx="1132039" cy="61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9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E715-3E47-AD08-CF81-F543255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6EC3A-99E8-C977-49EE-43C4F1583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43A49-37E0-1262-7F2E-803843F20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E006-4023-4848-975A-BB34BD236B0A}" type="datetimeFigureOut">
              <a:rPr lang="en-ZA" smtClean="0"/>
              <a:t>2024/10/31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3185D-9BAC-1C2E-D3B4-374162FD6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6E328-97A2-FAB2-B569-74E78108E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DBB6-405B-489D-9DC6-0B16170378D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749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43D5-6AB2-610D-6720-AD4E2665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46B5F-2A21-F651-A506-93CB33E43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F98DF-9691-A738-BCF6-BDEC0AA3C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E006-4023-4848-975A-BB34BD236B0A}" type="datetimeFigureOut">
              <a:rPr lang="en-ZA" smtClean="0"/>
              <a:t>2024/10/31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6C52A-06D1-4105-20B3-B163B656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A8C4F-E225-0FF7-8DD4-EE62790C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DBB6-405B-489D-9DC6-0B16170378D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161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3B10E-3A00-4E34-097A-77FC39D2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2F61A-0A21-6751-202E-977DCE898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DD174-2328-5B2A-98F3-D621DB584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24913-4C1D-D625-A634-C7877F42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E006-4023-4848-975A-BB34BD236B0A}" type="datetimeFigureOut">
              <a:rPr lang="en-ZA" smtClean="0"/>
              <a:t>2024/10/31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464D7-A387-C097-E2A8-C50BA77F5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1CE80-AA3A-499B-E7B2-0E04515E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DBB6-405B-489D-9DC6-0B16170378D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4218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F355-0154-93ED-5A35-E96DDA5E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0EC01-3DF1-7AAE-A5D1-61270F0B1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53E90-4288-96F9-A704-90E7D41F7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95236-AC58-7A44-911F-C846B18F31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F97443-FF64-325E-2E98-CF71D9852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69A8C4-30AF-5D0A-0346-A65780DB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E006-4023-4848-975A-BB34BD236B0A}" type="datetimeFigureOut">
              <a:rPr lang="en-ZA" smtClean="0"/>
              <a:t>2024/10/31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6D540-9A06-F1EE-986D-EF4964D4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1E544A-F922-A282-1F7B-62804B7B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DBB6-405B-489D-9DC6-0B16170378D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1813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B9651-2EE3-4859-FC95-39DA9994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9611A1-259F-2B29-9374-CA8E42A20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E006-4023-4848-975A-BB34BD236B0A}" type="datetimeFigureOut">
              <a:rPr lang="en-ZA" smtClean="0"/>
              <a:t>2024/10/31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D408D-2F91-0D87-3629-309456F40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A6903-7C47-F5F3-8345-A291EA2C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DBB6-405B-489D-9DC6-0B16170378D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330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F1EBE-3383-D70C-F6EC-6030A7CBB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E006-4023-4848-975A-BB34BD236B0A}" type="datetimeFigureOut">
              <a:rPr lang="en-ZA" smtClean="0"/>
              <a:t>2024/10/31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EC562-87EF-B477-8B07-C4E84247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0A00B-8CD0-606D-2E15-6145AB86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DBB6-405B-489D-9DC6-0B16170378D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0994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DADF-2F84-4E96-F8C6-82DC9217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11DF4-2D20-7C3B-A239-4DAFB9889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A5712-7D6A-4261-9271-1C6F0EDC7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88D74-B41D-E3B8-067D-16D817F7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E006-4023-4848-975A-BB34BD236B0A}" type="datetimeFigureOut">
              <a:rPr lang="en-ZA" smtClean="0"/>
              <a:t>2024/10/31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86424-A967-086C-D633-BE28F6504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AA377-6CDF-119B-8E78-AF7C284D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DBB6-405B-489D-9DC6-0B16170378D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479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53FC-AEAA-0339-758F-62C5F44C7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50AEC3-6CAC-23E1-F01B-10BB2A2A92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121D0-F3EC-2FA5-834F-6293DE9E0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D31A7-F79E-29EB-4004-C33CB39F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E006-4023-4848-975A-BB34BD236B0A}" type="datetimeFigureOut">
              <a:rPr lang="en-ZA" smtClean="0"/>
              <a:t>2024/10/31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FF039-5132-E688-5582-843E041A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5C8FC-6708-21FA-09D8-F3B4BCF2D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9DBB6-405B-489D-9DC6-0B16170378D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657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04C9CF-3D4A-0C54-FB35-EA68EBDEE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8EF17-4C13-2A3E-6C36-297116FF4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549DD-3852-A212-FAB6-F47794CFA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38E006-4023-4848-975A-BB34BD236B0A}" type="datetimeFigureOut">
              <a:rPr lang="en-ZA" smtClean="0"/>
              <a:t>2024/10/31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A217B-BB13-CF4B-0A68-9B84D4BD9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DFFEA-086F-EEE6-02B7-74DB3F640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99DBB6-405B-489D-9DC6-0B16170378D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852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6110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094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Arial Black</vt:lpstr>
      <vt:lpstr>Arial Regular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Tevin Richard</dc:creator>
  <cp:lastModifiedBy>Tevin Richard</cp:lastModifiedBy>
  <cp:revision>1</cp:revision>
  <dcterms:created xsi:type="dcterms:W3CDTF">2024-10-31T13:28:25Z</dcterms:created>
  <dcterms:modified xsi:type="dcterms:W3CDTF">2024-10-31T13:30:22Z</dcterms:modified>
</cp:coreProperties>
</file>