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772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11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DA188-A258-984E-84FB-E0614A0A96E0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37452-E8A2-0F42-B9D8-50091A2610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04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8DDCD-5595-2342-B878-03412DA33B08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2D554-0F1B-2B48-A894-567B3941C6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519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79862" y="482350"/>
            <a:ext cx="4462948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Major Presentation Headline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0" y="1952375"/>
            <a:ext cx="4270810" cy="752725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accent6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</a:p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4749-F7FC-CC4F-B6A3-D5F2BA226FC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PPT temp_final1_02281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01" y="-13378"/>
            <a:ext cx="9172947" cy="6884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1400" y="312738"/>
            <a:ext cx="5105400" cy="5635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i="1" baseline="0">
                <a:solidFill>
                  <a:schemeClr val="accent6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/>
              </a:buClr>
              <a:buFont typeface="Wingdings" charset="2"/>
              <a:buChar char="§"/>
              <a:defRPr/>
            </a:lvl1pPr>
            <a:lvl2pPr>
              <a:buFont typeface="Lucida Grande"/>
              <a:buChar char="&gt;"/>
              <a:defRPr/>
            </a:lvl2pPr>
            <a:lvl3pPr>
              <a:buClr>
                <a:schemeClr val="accent6"/>
              </a:buClr>
              <a:buFont typeface="Lucida Grande"/>
              <a:buChar char="−"/>
              <a:defRPr/>
            </a:lvl3pPr>
            <a:lvl4pPr>
              <a:buFont typeface="Wingdings" charset="2"/>
              <a:buChar char="§"/>
              <a:defRPr/>
            </a:lvl4pPr>
            <a:lvl5pPr>
              <a:buClr>
                <a:schemeClr val="accent6"/>
              </a:buClr>
              <a:buFont typeface="Lucida Grande"/>
              <a:buChar char="−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F5A9-A4EA-5645-AAB1-8203CB9E93B7}" type="datetime4">
              <a:rPr lang="en-US" smtClean="0"/>
              <a:t>August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4749-F7FC-CC4F-B6A3-D5F2BA226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1193800"/>
            <a:ext cx="3733800" cy="4800600"/>
          </a:xfrm>
        </p:spPr>
        <p:txBody>
          <a:bodyPr/>
          <a:lstStyle>
            <a:lvl1pPr>
              <a:buClr>
                <a:schemeClr val="accent6"/>
              </a:buClr>
              <a:buFont typeface="Wingdings" charset="2"/>
              <a:buChar char="§"/>
              <a:defRPr sz="2800">
                <a:latin typeface="Arial"/>
                <a:cs typeface="Arial"/>
              </a:defRPr>
            </a:lvl1pPr>
            <a:lvl2pPr>
              <a:buFont typeface="Lucida Grande"/>
              <a:buChar char="&gt;"/>
              <a:defRPr sz="2400">
                <a:latin typeface="Arial"/>
                <a:cs typeface="Arial"/>
              </a:defRPr>
            </a:lvl2pPr>
            <a:lvl3pPr>
              <a:buClr>
                <a:schemeClr val="accent6"/>
              </a:buClr>
              <a:buFont typeface="Lucida Grande"/>
              <a:buChar char="−"/>
              <a:defRPr sz="2000">
                <a:latin typeface="Arial"/>
                <a:cs typeface="Arial"/>
              </a:defRPr>
            </a:lvl3pPr>
            <a:lvl4pPr>
              <a:buClr>
                <a:schemeClr val="accent6"/>
              </a:buClr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>
              <a:buClr>
                <a:schemeClr val="accent6"/>
              </a:buClr>
              <a:buFont typeface="Lucida Grande"/>
              <a:buChar char="−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193800"/>
            <a:ext cx="3873500" cy="4800600"/>
          </a:xfrm>
        </p:spPr>
        <p:txBody>
          <a:bodyPr/>
          <a:lstStyle>
            <a:lvl1pPr>
              <a:buClr>
                <a:schemeClr val="accent6"/>
              </a:buClr>
              <a:buFont typeface="Wingdings" charset="2"/>
              <a:buChar char="§"/>
              <a:defRPr sz="2800">
                <a:latin typeface="Arial"/>
                <a:cs typeface="Arial"/>
              </a:defRPr>
            </a:lvl1pPr>
            <a:lvl2pPr>
              <a:buFont typeface="Lucida Grande"/>
              <a:buChar char="&gt;"/>
              <a:defRPr sz="2400">
                <a:latin typeface="Arial"/>
                <a:cs typeface="Arial"/>
              </a:defRPr>
            </a:lvl2pPr>
            <a:lvl3pPr>
              <a:buClr>
                <a:schemeClr val="accent6"/>
              </a:buClr>
              <a:buFont typeface="Lucida Grande"/>
              <a:buChar char="−"/>
              <a:defRPr sz="2000">
                <a:latin typeface="Arial"/>
                <a:cs typeface="Arial"/>
              </a:defRPr>
            </a:lvl3pPr>
            <a:lvl4pPr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>
              <a:buClr>
                <a:schemeClr val="accent6"/>
              </a:buClr>
              <a:buFont typeface="Lucida Grande"/>
              <a:buChar char="−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39A4-4B68-DF43-9EB5-EE8594CFFF16}" type="datetime4">
              <a:rPr lang="en-US" smtClean="0"/>
              <a:t>August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4749-F7FC-CC4F-B6A3-D5F2BA226F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581400" y="312738"/>
            <a:ext cx="5105400" cy="5635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i="1" baseline="0">
                <a:solidFill>
                  <a:schemeClr val="accent6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42DE-05D9-1C4A-937B-EACEE6B5378E}" type="datetime4">
              <a:rPr lang="en-US" smtClean="0"/>
              <a:t>August 5,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4749-F7FC-CC4F-B6A3-D5F2BA226F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581400" y="312738"/>
            <a:ext cx="5105400" cy="5635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i="1" baseline="0">
                <a:solidFill>
                  <a:schemeClr val="accent6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F200-F1E4-D24E-82D3-E16DD3330A51}" type="datetime4">
              <a:rPr lang="en-US" smtClean="0"/>
              <a:t>August 5,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4749-F7FC-CC4F-B6A3-D5F2BA226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 Masthead.jp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901" y="0"/>
            <a:ext cx="9138198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940" y="1066800"/>
            <a:ext cx="7977960" cy="490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0520" y="6350001"/>
            <a:ext cx="171032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B35CB25-890E-D040-9E4F-C133778096BD}" type="datetime4">
              <a:rPr lang="en-US" smtClean="0"/>
              <a:t>August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0872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fld id="{27C94749-F7FC-CC4F-B6A3-D5F2BA226F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Dashboard</a:t>
            </a:r>
            <a:br>
              <a:rPr lang="en-US" dirty="0" smtClean="0"/>
            </a:br>
            <a:r>
              <a:rPr lang="en-US" dirty="0" smtClean="0"/>
              <a:t>Training Session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Tevis Gehr &amp; Krysten Whearley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Updated Sections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Pressing Issues and Roadblocks</a:t>
            </a:r>
          </a:p>
          <a:p>
            <a:pPr lvl="1"/>
            <a:r>
              <a:rPr lang="en-US" sz="1800" dirty="0" smtClean="0"/>
              <a:t>Enter these in manually</a:t>
            </a:r>
          </a:p>
          <a:p>
            <a:pPr lvl="2"/>
            <a:r>
              <a:rPr lang="en-US" sz="1600" dirty="0" smtClean="0"/>
              <a:t>Example: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4749-F7FC-CC4F-B6A3-D5F2BA226FC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195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" t="1056" b="2453"/>
          <a:stretch/>
        </p:blipFill>
        <p:spPr bwMode="auto">
          <a:xfrm>
            <a:off x="1845452" y="2420471"/>
            <a:ext cx="5453096" cy="25011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15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Updated Sections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Required Tests/Inspections (ITP)</a:t>
            </a:r>
          </a:p>
          <a:p>
            <a:pPr lvl="1"/>
            <a:r>
              <a:rPr lang="en-US" sz="1800" dirty="0" smtClean="0"/>
              <a:t>The witnessed and non-witnesses tests must be manually entered</a:t>
            </a:r>
          </a:p>
          <a:p>
            <a:pPr lvl="2"/>
            <a:r>
              <a:rPr lang="en-US" sz="1600" dirty="0" smtClean="0"/>
              <a:t>Example: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4749-F7FC-CC4F-B6A3-D5F2BA226FC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21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2143"/>
            <a:ext cx="4572000" cy="2644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7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Overview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Overall </a:t>
            </a:r>
            <a:r>
              <a:rPr lang="en-US" sz="2400" dirty="0" smtClean="0"/>
              <a:t>Template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4749-F7FC-CC4F-B6A3-D5F2BA226FC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1" y="1500419"/>
            <a:ext cx="7082118" cy="32661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4766545"/>
            <a:ext cx="7086600" cy="1945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Updated Sections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Header</a:t>
            </a:r>
          </a:p>
          <a:p>
            <a:pPr lvl="1"/>
            <a:r>
              <a:rPr lang="en-US" sz="1800" dirty="0" smtClean="0"/>
              <a:t>All must be entered in Manually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4749-F7FC-CC4F-B6A3-D5F2BA226FC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ea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71"/>
          <a:stretch>
            <a:fillRect/>
          </a:stretch>
        </p:blipFill>
        <p:spPr bwMode="auto">
          <a:xfrm>
            <a:off x="244587" y="3928923"/>
            <a:ext cx="8654827" cy="125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Header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531" y="2112963"/>
            <a:ext cx="4200939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2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Updated Sections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Project Financial Cash Management</a:t>
            </a:r>
          </a:p>
          <a:p>
            <a:pPr lvl="1"/>
            <a:r>
              <a:rPr lang="en-US" sz="1800" dirty="0" smtClean="0"/>
              <a:t>Only “Amount” for each milestone is auto-populated</a:t>
            </a:r>
            <a:endParaRPr lang="en-US" sz="1800" dirty="0"/>
          </a:p>
          <a:p>
            <a:pPr lvl="1"/>
            <a:r>
              <a:rPr lang="en-US" sz="1800" dirty="0" smtClean="0"/>
              <a:t>The rest must be manually input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4749-F7FC-CC4F-B6A3-D5F2BA226FC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Finan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380" y="2409544"/>
            <a:ext cx="5486400" cy="332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27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Updated Sections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Project Financial Cash Management</a:t>
            </a:r>
          </a:p>
          <a:p>
            <a:pPr lvl="1"/>
            <a:r>
              <a:rPr lang="en-US" sz="1800" dirty="0" smtClean="0"/>
              <a:t>Example of completed section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4749-F7FC-CC4F-B6A3-D5F2BA226FC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36975"/>
            <a:ext cx="5486400" cy="327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28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Updated Sections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Model Drawing</a:t>
            </a:r>
          </a:p>
          <a:p>
            <a:pPr lvl="1"/>
            <a:r>
              <a:rPr lang="en-US" sz="1800" dirty="0" smtClean="0"/>
              <a:t>Picture file must be obtained from engineering</a:t>
            </a:r>
          </a:p>
          <a:p>
            <a:pPr lvl="2"/>
            <a:r>
              <a:rPr lang="en-US" sz="1600" dirty="0"/>
              <a:t>Then, crop white space out of picture and resize to 2’’ tall to fit in </a:t>
            </a:r>
            <a:r>
              <a:rPr lang="en-US" sz="1600" dirty="0" smtClean="0"/>
              <a:t>space</a:t>
            </a:r>
          </a:p>
          <a:p>
            <a:pPr lvl="1"/>
            <a:r>
              <a:rPr lang="en-US" sz="1800" dirty="0" smtClean="0"/>
              <a:t>Note: “0” will be replaced with the Model # once Header is filled 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4749-F7FC-CC4F-B6A3-D5F2BA226FC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 descr="Unit Drawing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720" y="2690146"/>
            <a:ext cx="5486400" cy="327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23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Updated Sections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LOSH for Current and Upcoming Quarter</a:t>
            </a:r>
          </a:p>
          <a:p>
            <a:pPr lvl="1"/>
            <a:r>
              <a:rPr lang="en-US" sz="1800" dirty="0" smtClean="0"/>
              <a:t>View when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opening Template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000" dirty="0" smtClean="0"/>
          </a:p>
          <a:p>
            <a:pPr lvl="1"/>
            <a:r>
              <a:rPr lang="en-US" sz="1800" dirty="0" smtClean="0"/>
              <a:t>Next, go into LOSH document and copy the date headers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4749-F7FC-CC4F-B6A3-D5F2BA226FC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122" name="Picture 2" descr="LOSH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6"/>
          <a:stretch/>
        </p:blipFill>
        <p:spPr bwMode="auto">
          <a:xfrm>
            <a:off x="228600" y="1967777"/>
            <a:ext cx="8686800" cy="129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LOSH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98514"/>
            <a:ext cx="8686800" cy="12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1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Updated Sections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LOSH for Current and Upcoming Quarter</a:t>
            </a:r>
          </a:p>
          <a:p>
            <a:pPr lvl="1"/>
            <a:r>
              <a:rPr lang="en-US" sz="1800" dirty="0" smtClean="0"/>
              <a:t>Paste this info into the LOSH table in Dashboard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endParaRPr lang="en-US" sz="1000" dirty="0" smtClean="0"/>
          </a:p>
          <a:p>
            <a:pPr marL="457200" lvl="1" indent="0">
              <a:buNone/>
            </a:pPr>
            <a:endParaRPr lang="en-US" sz="1000" dirty="0" smtClean="0"/>
          </a:p>
          <a:p>
            <a:pPr lvl="1"/>
            <a:r>
              <a:rPr lang="en-US" sz="1800" dirty="0" smtClean="0"/>
              <a:t>Next, go into LOSH document, copy the information for the days selected and paste into LOSH table in Dashboard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4749-F7FC-CC4F-B6A3-D5F2BA226FC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147" name="Picture 3" descr="LOSH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14246"/>
            <a:ext cx="8686800" cy="125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 descr="LOSH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8"/>
          <a:stretch>
            <a:fillRect/>
          </a:stretch>
        </p:blipFill>
        <p:spPr bwMode="auto">
          <a:xfrm>
            <a:off x="392520" y="4228677"/>
            <a:ext cx="8686800" cy="1252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818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Updated Sections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LOSH for Current and Upcoming Quarter</a:t>
            </a:r>
          </a:p>
          <a:p>
            <a:pPr lvl="1"/>
            <a:r>
              <a:rPr lang="en-US" sz="1800" dirty="0" smtClean="0"/>
              <a:t>Lastly, type in the ME Release Dates (from LOSH document)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4749-F7FC-CC4F-B6A3-D5F2BA226FC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6" descr="LOSH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89447"/>
            <a:ext cx="8686800" cy="128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41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229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Lucida Grande</vt:lpstr>
      <vt:lpstr>Wingdings</vt:lpstr>
      <vt:lpstr>Office Theme</vt:lpstr>
      <vt:lpstr>Project Dashboard Training Session</vt:lpstr>
      <vt:lpstr>Dashboard Overview</vt:lpstr>
      <vt:lpstr>Manually Updated Sections</vt:lpstr>
      <vt:lpstr>Manually Updated Sections</vt:lpstr>
      <vt:lpstr>Manually Updated Sections</vt:lpstr>
      <vt:lpstr>Manually Updated Sections</vt:lpstr>
      <vt:lpstr>Manually Updated Sections</vt:lpstr>
      <vt:lpstr>Manually Updated Sections</vt:lpstr>
      <vt:lpstr>Manually Updated Sections</vt:lpstr>
      <vt:lpstr>Manually Updated Sections</vt:lpstr>
      <vt:lpstr>Manually Updated Sections</vt:lpstr>
    </vt:vector>
  </TitlesOfParts>
  <Company>Hawk3i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 Hawkinson</dc:creator>
  <cp:lastModifiedBy>Krysten Whearley</cp:lastModifiedBy>
  <cp:revision>48</cp:revision>
  <dcterms:created xsi:type="dcterms:W3CDTF">2013-05-07T16:58:09Z</dcterms:created>
  <dcterms:modified xsi:type="dcterms:W3CDTF">2014-08-05T20:00:23Z</dcterms:modified>
</cp:coreProperties>
</file>