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4891" autoAdjust="0"/>
  </p:normalViewPr>
  <p:slideViewPr>
    <p:cSldViewPr snapToGrid="0">
      <p:cViewPr varScale="1">
        <p:scale>
          <a:sx n="64" d="100"/>
          <a:sy n="64" d="100"/>
        </p:scale>
        <p:origin x="22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8F0FB-D733-4298-AA86-3E9316A4012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77298-6538-4FDA-8372-0876FD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8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top of this image represents the state of the game I see when it is my turn, then I have some choices to make, there are three places I can play, one of which clearly results in me wining and earning the 10 points. If I don't make that move, O could very easily win. And I don't want O to win, so my goal here, as the first player,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to pick the maximum scoring move.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298-6538-4FDA-8372-0876FD1BA1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is clear, O would pick any of the moves that result in a score of -10.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298-6538-4FDA-8372-0876FD1BA1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t's X's turn in state 1. X generates the states 2, 3, and 4 and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those states.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2 pushes the score of +10 to state 1's score list, because the game is in an end state.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3 and 4 are not in end states, so 3 generates states 5 and 6 and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them, while state 4 generates states 7 and 8 and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5 pushes a score of -10 onto state 3's score list, while the same happens for state 7 which pushes a score of -10 onto state 4's score list.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6 and 8 generate the only available moves, which are end states, and so both of them add the score of +10 to the move lists of states 3 and 4.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is O's turn in both state 3 and 4, O will seek to find the minimum score, and given the choice between -10 and +10, both states 3 and 4 will yield -10.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the score list for states 2, 3, and 4 are populated with +10, -10 and -10 respectively, and state 1 seeking to maximize the score will chose the winning move with score +10, state 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298-6538-4FDA-8372-0876FD1BA1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298-6538-4FDA-8372-0876FD1BA1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5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298-6538-4FDA-8372-0876FD1BA1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2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9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E504-159E-4543-88FB-ACADCC38A8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12FEE-9A19-45E8-B279-EBEA0FC2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8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verstopbuilding.com/minimax" TargetMode="External"/><Relationship Id="rId2" Type="http://schemas.openxmlformats.org/officeDocument/2006/relationships/hyperlink" Target="https://en.wikipedia.org/wiki/Game_complex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Tevin Jeffrey</a:t>
            </a:r>
          </a:p>
          <a:p>
            <a:r>
              <a:rPr lang="en-US" dirty="0" smtClean="0"/>
              <a:t>CS-370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en.wikipedia.org/wiki/Game_complexity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neverstopbuilding.com/minimax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perfect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play perfectly, you will either win or draw the game. If the opponent plays perfectly, you will always draw the game.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is to maximize my endgame score. Player 1 is X</a:t>
            </a:r>
            <a:endParaRPr lang="en-US" dirty="0"/>
          </a:p>
        </p:txBody>
      </p:sp>
      <p:pic>
        <p:nvPicPr>
          <p:cNvPr id="1026" name="Picture 2" descr="A contrived end state for a tic tac toe ga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30" y="1781431"/>
            <a:ext cx="51530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also wants to win</a:t>
            </a:r>
            <a:endParaRPr lang="en-US" dirty="0"/>
          </a:p>
        </p:txBody>
      </p:sp>
      <p:pic>
        <p:nvPicPr>
          <p:cNvPr id="2050" name="Picture 2" descr="A move tree from the perspective of the other player, 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02" y="1466144"/>
            <a:ext cx="6771503" cy="493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9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game is over, return the score from X's perspective.</a:t>
            </a:r>
          </a:p>
          <a:p>
            <a:r>
              <a:rPr lang="en-US" dirty="0"/>
              <a:t>Otherwise get a list of new game states for every possible move</a:t>
            </a:r>
          </a:p>
          <a:p>
            <a:r>
              <a:rPr lang="en-US" dirty="0"/>
              <a:t>Create a scores list</a:t>
            </a:r>
          </a:p>
          <a:p>
            <a:r>
              <a:rPr lang="en-US" dirty="0"/>
              <a:t>For each of these states add the </a:t>
            </a:r>
            <a:r>
              <a:rPr lang="en-US" dirty="0" err="1"/>
              <a:t>minimax</a:t>
            </a:r>
            <a:r>
              <a:rPr lang="en-US" dirty="0"/>
              <a:t> result of that state to the scores list</a:t>
            </a:r>
          </a:p>
          <a:p>
            <a:r>
              <a:rPr lang="en-US" dirty="0"/>
              <a:t>If it's X's turn, return the maximum score from the scores list</a:t>
            </a:r>
          </a:p>
          <a:p>
            <a:r>
              <a:rPr lang="en-US" dirty="0"/>
              <a:t>If it's O's turn, return the minimum score from the scores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Full minimax move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7" y="104931"/>
            <a:ext cx="8700005" cy="65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436" y="658575"/>
            <a:ext cx="8949128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Hack" panose="020B0609030202020204" pitchFamily="49" charset="0"/>
              </a:rPr>
              <a:t>minimax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List&lt;Cell&gt; cells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depth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CellState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state)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board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.isGameOver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(cells))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score(cells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depth)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List&lt;Integer&gt; scores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&lt;&gt;()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List&lt;Integer&gt; moves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&lt;&gt;()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depth++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 Get a list of all possible remaining moves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(Cell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possibleMove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BoardUtils.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getPossibleMoves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(cells))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//Create a new board of possible games which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minimax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algorithm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    // will recursively traverse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List&lt;Cell&gt;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possibleGame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getNewGame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(cells)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Cell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currentMove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possibleGame.get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possibleMove.getIndex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    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state.equals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ai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.getPlayerId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currentMove.setState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ai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.getPlayerId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currentMove.setState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opponent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.getPlayerId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scores.add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minimax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possibleGame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depth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state.equals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ai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.getPlayerId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())?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opponent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.getPlayerId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 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ai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.getPlayerId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moves.add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possibleMove.getIndex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9784" y="1008067"/>
            <a:ext cx="8216418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 Do the min or the max calculation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state.equals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ai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.getPlayerId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 scores = [0, -10, 10, -10]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// moves =  [2, 3, 7, 9]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maxScoreIndex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max(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scores.toArray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Integer[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scores.size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()]))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scores.size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 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choice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moves.get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maxScoreIndex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    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scores.get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maxScoreIndex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minScoreIndex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min(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scores.toArray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Integer[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scores.size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()]))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scores.size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 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choice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moves.get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minScoreIndex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    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scores.get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minScoreIndex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023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simple upper bound for the size of the game tree is 9! = 362,880. (There are nine positions for the first move, eight for the second, and so on.)</a:t>
            </a:r>
          </a:p>
        </p:txBody>
      </p:sp>
      <p:pic>
        <p:nvPicPr>
          <p:cNvPr id="6146" name="Picture 2" descr="“tic-tac-toe” state space graph&#10;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7" t="16383" r="11538"/>
          <a:stretch/>
        </p:blipFill>
        <p:spPr bwMode="auto">
          <a:xfrm>
            <a:off x="2473376" y="3043002"/>
            <a:ext cx="4167267" cy="38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551</Words>
  <Application>Microsoft Office PowerPoint</Application>
  <PresentationFormat>On-screen Show (4:3)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Hack</vt:lpstr>
      <vt:lpstr>Office Theme</vt:lpstr>
      <vt:lpstr>Tic-Tac-Toe</vt:lpstr>
      <vt:lpstr>The perfect game</vt:lpstr>
      <vt:lpstr>The goal is to maximize my endgame score. Player 1 is X</vt:lpstr>
      <vt:lpstr>O also wants to win</vt:lpstr>
      <vt:lpstr>Minimax</vt:lpstr>
      <vt:lpstr>PowerPoint Presentation</vt:lpstr>
      <vt:lpstr>PowerPoint Presentation</vt:lpstr>
      <vt:lpstr>PowerPoint Presentation</vt:lpstr>
      <vt:lpstr>State space size?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Tevin Jeffrey</dc:creator>
  <cp:lastModifiedBy>Tevin Jeffrey</cp:lastModifiedBy>
  <cp:revision>5</cp:revision>
  <dcterms:created xsi:type="dcterms:W3CDTF">2016-05-04T15:24:27Z</dcterms:created>
  <dcterms:modified xsi:type="dcterms:W3CDTF">2016-05-04T16:37:55Z</dcterms:modified>
</cp:coreProperties>
</file>