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7ced9c4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7ced9c4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7ced9c4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7ced9c4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7ced9c4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7ced9c4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7ced9c4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7ced9c4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7ced9c4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7ced9c4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7ced9c4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7ced9c4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7ced9c4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7ced9c4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Resource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</a:t>
            </a:r>
            <a:r>
              <a:rPr lang="en" sz="6000"/>
              <a:t>eaflet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Tev’ye Davis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Brief 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Create Interactive Web Maps with the JavaScript 'Leaflet' Library.</a:t>
            </a:r>
            <a:endParaRPr sz="19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Useful for data exploration and visualization of data.</a:t>
            </a:r>
            <a:endParaRPr sz="19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They look good! They are not static maps, so you can</a:t>
            </a:r>
            <a:endParaRPr sz="1900"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Zoom</a:t>
            </a:r>
            <a:endParaRPr sz="1900"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toggle layers on and off</a:t>
            </a:r>
            <a:endParaRPr sz="1900"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Add data to base layers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Authors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 author: Joe Cheng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Chief Technology Officer at RStudio and was the original creator of the Shiny web framework (i.e. interactive web applications with R).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Simple Demonstration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83682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Arguments Description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- adds the map 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Lng - A numeric vector of longitudes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 - a vector of latitudes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Icon - the icon(s) for markers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- a character vector of the HTML content for the labels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Graphics elements and layers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addTiles: Add a tile layer to the map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addPopups: Add popups to the map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addMarkers: Add markers to the map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addPolygons: Add polygons to the map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Simple Demonstration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614325"/>
            <a:ext cx="83682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Install the package by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 u="sng"/>
              <a:t>Steps to create a Leaflet map</a:t>
            </a:r>
            <a:endParaRPr b="1" sz="2800" u="sng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300"/>
              <a:t>Create a map widget by calling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leaflet()</a:t>
            </a:r>
            <a:r>
              <a:rPr lang="en" sz="2300"/>
              <a:t>.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300"/>
              <a:t>Add </a:t>
            </a:r>
            <a:r>
              <a:rPr i="1" lang="en" sz="2300"/>
              <a:t>layers</a:t>
            </a:r>
            <a:r>
              <a:rPr lang="en" sz="2300"/>
              <a:t> (i.e., features) to the map by using layer functions (e.g.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addTiles</a:t>
            </a:r>
            <a:r>
              <a:rPr lang="en" sz="2300"/>
              <a:t>,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addMarkers</a:t>
            </a:r>
            <a:r>
              <a:rPr lang="en" sz="2300"/>
              <a:t>,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addPolygons</a:t>
            </a:r>
            <a:r>
              <a:rPr lang="en" sz="2300"/>
              <a:t>) to modify the map widget.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300"/>
              <a:t>Repeat step 2 if needed.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300"/>
              <a:t>Then print the map.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150" y="1724525"/>
            <a:ext cx="274200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Demonstration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21" y="1374350"/>
            <a:ext cx="6189824" cy="3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Demonstration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825" y="1187300"/>
            <a:ext cx="439893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400"/>
              <a:t>Simple Demonstration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00" y="1195875"/>
            <a:ext cx="43882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