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6680-C6FC-E703-8D09-1873EEF5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372D-A4A9-DEA0-CFC2-890DBED6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DA57-6229-F2E2-D820-D1A7B35D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FF41-C124-A628-E8F6-AD1B8D4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E1DC-B64F-5651-C99F-F176558A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DD9A-226E-EB4E-B61E-5EE630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323DF-E8FC-9BBD-B3A6-D0EE2ADE1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C521A-8CAE-107E-538A-11388194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F4CC-1EF9-29EC-4E27-2AD6A22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8D9D-084E-A811-E330-AEE8DD26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1B36A-C025-0179-5CC2-F8E5AC4E8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AEA07-A416-5585-DCC4-D0397B90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DD63-4933-1BCF-C21C-98519B2D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AB7D-4801-6C06-1E59-0C1CF2FA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487E-C58A-D717-1119-4F9135FF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3750-FAE8-6AE4-C66F-7CA3294D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0E71-1AFE-D3A9-E1A8-AA4F37C2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2A64-4C1D-5881-4900-FAAEE37B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72BE-EADA-101F-0076-0588F117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27F4-490F-EBA1-07E6-C501DB18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B800-82C4-6E7A-54B7-5549B337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CEA4-8ED4-0A82-A60B-0348292F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71DF-3D64-DAF6-D2BC-F35C12B2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176A-ED18-F547-BB9E-CB1754D8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1EC3-C2AB-4086-17C4-A7EAA83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0684-58CD-AB2F-40FD-FC19A0BC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0057-BB49-615F-C88E-E75593F43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794A1-787D-3357-8076-62017B1E3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D41F-9A01-C9F8-F74B-692ED075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8567-F242-FA55-FC5B-E815B9E2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A6AD-F3B9-9FF4-7A52-6C03FE48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203C-FAF4-856E-D9B6-986E8E02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BE0E-84FC-A54F-F022-8183FF05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926AF-D0E0-8611-EE18-AB48F1D0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98F02-5CE1-0C34-38C7-14AF2C597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39538-A346-669C-9A43-0B2676EE3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F868F-1BAD-400E-A37D-A71FB450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D7E66-BD23-CA6D-392F-E8B309E3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91E25-EF53-2B94-51A2-8AF773B6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556B-277E-1179-1A0E-20B565D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81D98-7E07-9928-3CC9-93F69AC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705C2-8D9A-1A91-9EA1-2DFDA27C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B61E9-FBCE-B8D0-8284-5B70C3FA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58998-E6C7-2191-0368-28A07519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7F834-D7F1-AE51-4215-6CB89F9C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CDB11-D00E-62F6-F63B-C2AB404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99FF-1ECE-0691-766A-AC82B279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EADA-0AA8-187B-DCFF-0FED99F3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034B2-FC2D-B5F8-3B7B-3859EDA3A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F8151-EC49-4500-794A-6AE37CA8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2A2AB-DC8E-5DF2-310D-237CBD2F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66E5-04CF-2AF9-ED78-24F949E8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F8A1-1A4E-9C82-1C3C-2FFA1501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DC8EA-8D31-A074-203A-0941E19D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17600-84A9-1032-49C1-EBE44FDE0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4E02F-3DC2-2163-130A-2A1417C8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99141-2A7D-D6C2-9EB9-1F2AC5B2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4243F-63C9-2DD1-A0B0-23990E6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5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84820-30B8-C717-6069-122CDA5D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18C07-1A02-D1E6-C91A-A15FBC2DD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ABA4-7B2C-39E1-B1FB-52E877FE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93D-F750-4493-850A-1ED404B29DF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F79FF-82FC-FC41-3B27-2178A4FAC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3F8B-F635-97B5-084B-6EAD5507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C5B3D-7418-4078-8D59-5DD14E430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78F8-141E-913A-42F4-9F16C13CE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767" y="1122363"/>
            <a:ext cx="10587789" cy="2387600"/>
          </a:xfrm>
        </p:spPr>
        <p:txBody>
          <a:bodyPr>
            <a:normAutofit/>
          </a:bodyPr>
          <a:lstStyle/>
          <a:p>
            <a:pPr algn="l"/>
            <a:r>
              <a:rPr lang="en-US" sz="5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Farthest airport from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28363-9E92-5A96-B24B-3A2557EF2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Suiyuan</a:t>
            </a:r>
            <a:r>
              <a:rPr lang="en-US" dirty="0"/>
              <a:t> Wang</a:t>
            </a:r>
          </a:p>
          <a:p>
            <a:r>
              <a:rPr lang="en-US" dirty="0"/>
              <a:t>Hang Tian</a:t>
            </a:r>
          </a:p>
          <a:p>
            <a:r>
              <a:rPr lang="en-US" dirty="0"/>
              <a:t>Tev’ye Davis</a:t>
            </a:r>
          </a:p>
        </p:txBody>
      </p:sp>
    </p:spTree>
    <p:extLst>
      <p:ext uri="{BB962C8B-B14F-4D97-AF65-F5344CB8AC3E}">
        <p14:creationId xmlns:p14="http://schemas.microsoft.com/office/powerpoint/2010/main" val="8462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1A31-05ED-7A68-7678-C597E2A7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496C80D-96B9-B768-2965-66572AF51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381612" cy="91858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AFF40D-3D8A-5CAD-C249-395E4B93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3932"/>
            <a:ext cx="10349056" cy="34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5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6D2F-B9CF-954F-E8B5-FA3A6282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2" y="342977"/>
            <a:ext cx="4722091" cy="1325563"/>
          </a:xfrm>
        </p:spPr>
        <p:txBody>
          <a:bodyPr/>
          <a:lstStyle/>
          <a:p>
            <a:r>
              <a:rPr lang="en-US" dirty="0"/>
              <a:t>Flights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0DC4A-5485-5A17-CE5A-C3B837ED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2" y="1845735"/>
            <a:ext cx="11690590" cy="81895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CC6CE-5FD9-3D81-5CCA-76053CB7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8" y="4344644"/>
            <a:ext cx="5601317" cy="102881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F56E6F-3A29-B3F0-216C-35754565985E}"/>
              </a:ext>
            </a:extLst>
          </p:cNvPr>
          <p:cNvSpPr txBox="1">
            <a:spLocks/>
          </p:cNvSpPr>
          <p:nvPr/>
        </p:nvSpPr>
        <p:spPr>
          <a:xfrm>
            <a:off x="200892" y="3019081"/>
            <a:ext cx="47220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Airport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5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6632-6E88-621D-8DA8-37051655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D5B15-7BBB-C45C-F032-FB6D7F82B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3674"/>
            <a:ext cx="9492442" cy="16133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2C284-2486-7A48-7D16-22F9A6CF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5" y="4491373"/>
            <a:ext cx="12011290" cy="10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A26C-D7D9-8F17-C555-4FABFE6D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22AB0-185D-6D10-03F8-DD182EB6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86" y="1844179"/>
            <a:ext cx="9664647" cy="972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BB66A-19C7-6729-A1AF-6426B845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6" y="3357904"/>
            <a:ext cx="8763966" cy="16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2039-0861-1019-BC19-98A82D07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3ABD0-D4D0-D9B5-5874-FEBAE5EF1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294" y="2152020"/>
            <a:ext cx="10510935" cy="2318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7B52C-6E4F-8F8A-0846-EF3090EE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8" y="4931733"/>
            <a:ext cx="6169207" cy="6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7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Office Theme</vt:lpstr>
      <vt:lpstr>Farthest airport from New York City</vt:lpstr>
      <vt:lpstr>Solution</vt:lpstr>
      <vt:lpstr>Flights dataframe</vt:lpstr>
      <vt:lpstr>Arrange</vt:lpstr>
      <vt:lpstr>Join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Farthest airport from New York City</dc:title>
  <dc:creator>Tev'ye Davis</dc:creator>
  <cp:lastModifiedBy>Tev'ye Davis</cp:lastModifiedBy>
  <cp:revision>1</cp:revision>
  <dcterms:created xsi:type="dcterms:W3CDTF">2022-09-28T23:43:17Z</dcterms:created>
  <dcterms:modified xsi:type="dcterms:W3CDTF">2022-09-29T01:29:28Z</dcterms:modified>
</cp:coreProperties>
</file>