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9" r:id="rId5"/>
    <p:sldId id="258" r:id="rId6"/>
    <p:sldId id="268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7ADEFA-4FF6-488F-B5FE-A75A065383ED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46253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B72E-B37D-4F9B-9409-0BB452AEDF49}" type="slidenum">
              <a:rPr lang="pt-BR" altLang="en-US"/>
              <a:pPr/>
              <a:t>1</a:t>
            </a:fld>
            <a:endParaRPr lang="pt-BR" alt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9832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B66F6-3C81-4C9E-9406-ED76EC4EB94B}" type="slidenum">
              <a:rPr lang="pt-BR" altLang="en-US"/>
              <a:pPr/>
              <a:t>4</a:t>
            </a:fld>
            <a:endParaRPr lang="pt-BR" alt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2362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C44F9-574B-4E8C-9C6B-F600540B30FC}" type="slidenum">
              <a:rPr lang="pt-BR" altLang="en-US"/>
              <a:pPr/>
              <a:t>5</a:t>
            </a:fld>
            <a:endParaRPr lang="pt-BR" altLang="en-U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55080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0A0D0-364C-4814-85FD-82C152E1E154}" type="slidenum">
              <a:rPr lang="pt-BR" altLang="en-US"/>
              <a:pPr/>
              <a:t>7</a:t>
            </a:fld>
            <a:endParaRPr lang="pt-BR" alt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287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0EF0F-DC03-4978-8A0E-AB955103BF46}" type="slidenum">
              <a:rPr lang="pt-BR" altLang="en-US"/>
              <a:pPr/>
              <a:t>8</a:t>
            </a:fld>
            <a:endParaRPr lang="pt-BR" alt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1106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FD4B06-5AFE-49A3-B7BF-DAC27C3A5834}" type="slidenum">
              <a:rPr lang="pt-BR" altLang="en-US"/>
              <a:pPr/>
              <a:t>9</a:t>
            </a:fld>
            <a:endParaRPr lang="pt-BR" alt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6675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70D2D-DFB8-4A36-BF6F-0F373C369EDA}" type="slidenum">
              <a:rPr lang="pt-BR" altLang="en-US"/>
              <a:pPr/>
              <a:t>10</a:t>
            </a:fld>
            <a:endParaRPr lang="pt-BR" altLang="en-US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8417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040BA-8F00-4D55-A512-1A998B1403DB}" type="slidenum">
              <a:rPr lang="pt-BR" altLang="en-US"/>
              <a:pPr/>
              <a:t>11</a:t>
            </a:fld>
            <a:endParaRPr lang="pt-BR" alt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265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167D-E77E-4EB3-B2E2-552C3A5CA0CB}" type="slidenum">
              <a:rPr lang="pt-BR" altLang="en-US"/>
              <a:pPr/>
              <a:t>12</a:t>
            </a:fld>
            <a:endParaRPr lang="pt-BR" alt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959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D4504-4676-494F-93A9-778A047D74D7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306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A74D1-9855-4DD5-A27A-17ADEB0B97B8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5804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79431-A6E7-43CF-9115-0E9679DFCC70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8202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08472-1A46-460B-B4A0-93A023607EDF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5926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7A6DC-0E6E-4F08-B1A0-2D69EC1751EF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5751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4D92B-73AF-452D-9AA7-AF8786BEC476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171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F29CA-E4C6-41E7-AA6E-7F941932BA67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9290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35B0C-12C8-41A9-8238-9A24F88019DF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988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7D24F-C42A-4548-A86F-9A5172C0276A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1760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6E9F9-62B6-4E81-8C6F-8DB72A02FA61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6088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0BBEA-5D71-466F-B23B-21CF9145E585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2787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EC09FA-E311-4FA2-9B76-5028E5F2EA15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pt-BR" altLang="en-US" sz="4400"/>
              <a:t>Structures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© 2005 Devendra Tewari</a:t>
            </a:r>
            <a:endParaRPr lang="pt-BR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Looks like a structure but stores only one type at any given time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compiler assigns a union a size large enough to store the widest type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union number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int ival;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float fval;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} n;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Unions can be nested within structures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Unions support the same operations as structures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 fields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Useful for conveniently handling several option flags as a single entity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Each flag field can only be be an </a:t>
            </a:r>
            <a:r>
              <a:rPr lang="en-US" altLang="en-US" sz="2400">
                <a:latin typeface="Courier New" panose="02070309020205020404" pitchFamily="49" charset="0"/>
              </a:rPr>
              <a:t>int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 The fields cannot be arrays nor be pointed to (or thus have the </a:t>
            </a:r>
            <a:r>
              <a:rPr lang="en-US" altLang="en-US" sz="2400">
                <a:latin typeface="Courier New" panose="02070309020205020404" pitchFamily="49" charset="0"/>
              </a:rPr>
              <a:t>&amp;</a:t>
            </a:r>
            <a:r>
              <a:rPr lang="en-US" altLang="en-US" sz="2400"/>
              <a:t> operator applied to them)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struct bit_fields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unsigned int is_keyword :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unsigned int is_extern :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unsigned int is_static :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f;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 program to count the occurrence of each word in a given string. Use a binary search tree to store the words along with their counts.</a:t>
            </a:r>
          </a:p>
          <a:p>
            <a:r>
              <a:rPr lang="en-US" altLang="en-US"/>
              <a:t>Print the words with their count to standard output in an ascending order by traversing the binary search tree in-order.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 C structure is a collection of one or more variables of the same or different types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Structures permit convenient handling of complicated data as a single unit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to records in Pascal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Copying, assigning to, recovering address using </a:t>
            </a:r>
            <a:r>
              <a:rPr lang="en-US" altLang="en-US">
                <a:latin typeface="Courier New" panose="02070309020205020404" pitchFamily="49" charset="0"/>
              </a:rPr>
              <a:t>&amp;</a:t>
            </a:r>
            <a:r>
              <a:rPr lang="en-US" altLang="en-US"/>
              <a:t> and accessing members are all legal operations on structures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structure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struct</a:t>
            </a:r>
            <a:r>
              <a:rPr lang="en-US" altLang="en-US" sz="2800"/>
              <a:t> keyword is used to create structures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struct address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char * street;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char * city;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int zip;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} a, b;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tag </a:t>
            </a:r>
            <a:r>
              <a:rPr lang="en-US" altLang="en-US" sz="2800">
                <a:latin typeface="Courier New" panose="02070309020205020404" pitchFamily="49" charset="0"/>
              </a:rPr>
              <a:t>address</a:t>
            </a:r>
            <a:r>
              <a:rPr lang="en-US" altLang="en-US" sz="2800"/>
              <a:t> is optional but useful for identifying the struct so new variables can be created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struct address a, b;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Initializing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Structures can be initialized just like arrays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struct address a = {"street", "recife", 123456}, b;</a:t>
            </a:r>
          </a:p>
          <a:p>
            <a:r>
              <a:rPr lang="en-US" altLang="en-US" sz="2800"/>
              <a:t>An automatic structure can also be initialized by assignment or by calling a function that returns the structure of the right type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a.zip = 123456;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a.street = "street";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a.city = "recife";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Copying and assigning to structures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struct address a, b;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a.zip = 123456;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a.street = "street";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a.city = "recife";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b = 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b.zip = 654321;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printf("%d, %s, %s\n", a.zip, a.street, a.city);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/>
              <a:t>prints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123456, street, recife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Structures and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Structures can be passed as parameters to a function</a:t>
            </a:r>
          </a:p>
          <a:p>
            <a:r>
              <a:rPr lang="en-US" altLang="en-US"/>
              <a:t>Structures are passed by value i.e. copying their content</a:t>
            </a:r>
          </a:p>
          <a:p>
            <a:r>
              <a:rPr lang="en-US" altLang="en-US"/>
              <a:t>Large structures should be passed by reference by passing their pointers as parameters to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to structures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struct address * b;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 = (struct address *) malloc(sizeof(struct address));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b-&gt;street = "street";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b-&gt;city = "recife";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(*b).zip = 654321;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printf("%d, %s, %s\n", (*b).zip,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b-&gt;street, b-&gt;city);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.</a:t>
            </a:r>
            <a:r>
              <a:rPr lang="en-US" altLang="en-US" sz="2000"/>
              <a:t> operator has higher precedence than the </a:t>
            </a:r>
            <a:r>
              <a:rPr lang="en-US" altLang="en-US" sz="2000">
                <a:latin typeface="Courier New" panose="02070309020205020404" pitchFamily="49" charset="0"/>
              </a:rPr>
              <a:t>*</a:t>
            </a:r>
            <a:r>
              <a:rPr lang="en-US" altLang="en-US" sz="2000"/>
              <a:t> operator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C provides the operator </a:t>
            </a:r>
            <a:r>
              <a:rPr lang="en-US" altLang="en-US" sz="2000">
                <a:latin typeface="Courier New" panose="02070309020205020404" pitchFamily="49" charset="0"/>
              </a:rPr>
              <a:t>-&gt;</a:t>
            </a:r>
            <a:r>
              <a:rPr lang="en-US" altLang="en-US" sz="2000"/>
              <a:t> to facilitate the syntax for accessing members of structures through their pointers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 structure can point to itself (e.g. in a tree structure)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Arrays of structures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en-US" sz="2800"/>
              <a:t>Declaration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struct address a[10];</a:t>
            </a:r>
          </a:p>
          <a:p>
            <a:pPr>
              <a:lnSpc>
                <a:spcPct val="80000"/>
              </a:lnSpc>
            </a:pPr>
            <a:endParaRPr lang="pt-BR" altLang="en-US" sz="2800"/>
          </a:p>
          <a:p>
            <a:pPr>
              <a:lnSpc>
                <a:spcPct val="80000"/>
              </a:lnSpc>
            </a:pPr>
            <a:r>
              <a:rPr lang="pt-BR" altLang="en-US" sz="2800"/>
              <a:t>Initializers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struct address a[] = {"street1", "recife", 4123456, "street2", "salvador", 654321};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struct address a[] = {{"street1", "recife"}, {"street2", "salvador", 654321}};</a:t>
            </a:r>
          </a:p>
          <a:p>
            <a:pPr>
              <a:lnSpc>
                <a:spcPct val="80000"/>
              </a:lnSpc>
            </a:pPr>
            <a:endParaRPr lang="pt-BR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Typedef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Used for creating new data types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typedef unsigned short UCHAR;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400"/>
              <a:t>New types using structures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typedef struct address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char * street;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char * city;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int zip;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 Address;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 = (Address *) malloc(sizeof(Address));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b-&gt;street = "street";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b-&gt;city = "recife";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b-&gt;zip = 654321;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530</Words>
  <Application>Microsoft Office PowerPoint</Application>
  <PresentationFormat>On-screen Show (4:3)</PresentationFormat>
  <Paragraphs>102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Times New Roman</vt:lpstr>
      <vt:lpstr>Arial</vt:lpstr>
      <vt:lpstr>Courier New</vt:lpstr>
      <vt:lpstr>Design padrão</vt:lpstr>
      <vt:lpstr>Structures</vt:lpstr>
      <vt:lpstr>Structures</vt:lpstr>
      <vt:lpstr>Creating a structure</vt:lpstr>
      <vt:lpstr>Initializing structures</vt:lpstr>
      <vt:lpstr>Copying and assigning to structures</vt:lpstr>
      <vt:lpstr>Structures and functions</vt:lpstr>
      <vt:lpstr>Pointers to structures</vt:lpstr>
      <vt:lpstr>Arrays of structures</vt:lpstr>
      <vt:lpstr>Typedef</vt:lpstr>
      <vt:lpstr>Unions</vt:lpstr>
      <vt:lpstr>Bit fields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Tewari</dc:creator>
  <cp:lastModifiedBy>Devendra Tewari</cp:lastModifiedBy>
  <cp:revision>43</cp:revision>
  <dcterms:created xsi:type="dcterms:W3CDTF">1601-01-01T00:00:00Z</dcterms:created>
  <dcterms:modified xsi:type="dcterms:W3CDTF">2018-03-09T01:14:25Z</dcterms:modified>
</cp:coreProperties>
</file>