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8" r:id="rId3"/>
    <p:sldId id="269" r:id="rId4"/>
    <p:sldId id="257" r:id="rId5"/>
    <p:sldId id="258" r:id="rId6"/>
    <p:sldId id="259" r:id="rId7"/>
    <p:sldId id="263" r:id="rId8"/>
    <p:sldId id="260" r:id="rId9"/>
    <p:sldId id="270" r:id="rId10"/>
    <p:sldId id="262" r:id="rId11"/>
    <p:sldId id="271" r:id="rId12"/>
    <p:sldId id="261" r:id="rId13"/>
    <p:sldId id="265" r:id="rId14"/>
    <p:sldId id="264" r:id="rId15"/>
    <p:sldId id="272" r:id="rId16"/>
    <p:sldId id="273" r:id="rId17"/>
    <p:sldId id="266" r:id="rId18"/>
    <p:sldId id="267" r:id="rId1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104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pt-BR" altLang="en-US"/>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pt-BR" altLang="en-US"/>
          </a:p>
        </p:txBody>
      </p:sp>
      <p:sp>
        <p:nvSpPr>
          <p:cNvPr id="512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t-BR" altLang="en-US" smtClean="0"/>
              <a:t>Clique para editar os estilos do texto mestre</a:t>
            </a:r>
          </a:p>
          <a:p>
            <a:pPr lvl="1"/>
            <a:r>
              <a:rPr lang="pt-BR" altLang="en-US" smtClean="0"/>
              <a:t>Segundo nível</a:t>
            </a:r>
          </a:p>
          <a:p>
            <a:pPr lvl="2"/>
            <a:r>
              <a:rPr lang="pt-BR" altLang="en-US" smtClean="0"/>
              <a:t>Terceiro nível</a:t>
            </a:r>
          </a:p>
          <a:p>
            <a:pPr lvl="3"/>
            <a:r>
              <a:rPr lang="pt-BR" altLang="en-US" smtClean="0"/>
              <a:t>Quarto nível</a:t>
            </a:r>
          </a:p>
          <a:p>
            <a:pPr lvl="4"/>
            <a:r>
              <a:rPr lang="pt-BR" altLang="en-US" smtClean="0"/>
              <a:t>Quinto nível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pt-BR" alt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46172EB-5C9F-4B7E-8F11-DFE2110F757C}" type="slidenum">
              <a:rPr lang="pt-BR" altLang="en-US"/>
              <a:pPr/>
              <a:t>‹#›</a:t>
            </a:fld>
            <a:endParaRPr lang="pt-BR" altLang="en-US"/>
          </a:p>
        </p:txBody>
      </p:sp>
    </p:spTree>
    <p:extLst>
      <p:ext uri="{BB962C8B-B14F-4D97-AF65-F5344CB8AC3E}">
        <p14:creationId xmlns:p14="http://schemas.microsoft.com/office/powerpoint/2010/main" val="269533253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57FB5A-9B6E-4989-BED7-9E25C5D9E7EA}" type="slidenum">
              <a:rPr lang="pt-BR" altLang="en-US"/>
              <a:pPr/>
              <a:t>1</a:t>
            </a:fld>
            <a:endParaRPr lang="pt-BR" altLang="en-US"/>
          </a:p>
        </p:txBody>
      </p:sp>
      <p:sp>
        <p:nvSpPr>
          <p:cNvPr id="6146" name="Rectangle 2"/>
          <p:cNvSpPr>
            <a:spLocks noRo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pt-BR" altLang="en-US"/>
          </a:p>
        </p:txBody>
      </p:sp>
    </p:spTree>
    <p:extLst>
      <p:ext uri="{BB962C8B-B14F-4D97-AF65-F5344CB8AC3E}">
        <p14:creationId xmlns:p14="http://schemas.microsoft.com/office/powerpoint/2010/main" val="726997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D377D5-A907-473F-846A-6933AAD7D609}" type="slidenum">
              <a:rPr lang="pt-BR" altLang="en-US"/>
              <a:pPr/>
              <a:t>14</a:t>
            </a:fld>
            <a:endParaRPr lang="pt-BR" altLang="en-US"/>
          </a:p>
        </p:txBody>
      </p:sp>
      <p:sp>
        <p:nvSpPr>
          <p:cNvPr id="22530" name="Rectangle 2"/>
          <p:cNvSpPr>
            <a:spLocks noRot="1" noChangeArrowheads="1" noTextEdit="1"/>
          </p:cNvSpPr>
          <p:nvPr>
            <p:ph type="sldImg"/>
          </p:nvPr>
        </p:nvSpPr>
        <p:spPr>
          <a:ln/>
        </p:spPr>
      </p:sp>
      <p:sp>
        <p:nvSpPr>
          <p:cNvPr id="22531" name="Rectangle 3"/>
          <p:cNvSpPr>
            <a:spLocks noGrp="1" noChangeArrowheads="1"/>
          </p:cNvSpPr>
          <p:nvPr>
            <p:ph type="body" idx="1"/>
          </p:nvPr>
        </p:nvSpPr>
        <p:spPr/>
        <p:txBody>
          <a:bodyPr/>
          <a:lstStyle/>
          <a:p>
            <a:endParaRPr lang="pt-BR" altLang="en-US"/>
          </a:p>
        </p:txBody>
      </p:sp>
    </p:spTree>
    <p:extLst>
      <p:ext uri="{BB962C8B-B14F-4D97-AF65-F5344CB8AC3E}">
        <p14:creationId xmlns:p14="http://schemas.microsoft.com/office/powerpoint/2010/main" val="981066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2C3864-C333-4229-8225-976F3B302DAD}" type="slidenum">
              <a:rPr lang="pt-BR" altLang="en-US"/>
              <a:pPr/>
              <a:t>17</a:t>
            </a:fld>
            <a:endParaRPr lang="pt-BR" altLang="en-US"/>
          </a:p>
        </p:txBody>
      </p:sp>
      <p:sp>
        <p:nvSpPr>
          <p:cNvPr id="26626" name="Rectangle 2"/>
          <p:cNvSpPr>
            <a:spLocks noRot="1" noChangeArrowheads="1" noTextEdit="1"/>
          </p:cNvSpPr>
          <p:nvPr>
            <p:ph type="sldImg"/>
          </p:nvPr>
        </p:nvSpPr>
        <p:spPr>
          <a:ln/>
        </p:spPr>
      </p:sp>
      <p:sp>
        <p:nvSpPr>
          <p:cNvPr id="26627" name="Rectangle 3"/>
          <p:cNvSpPr>
            <a:spLocks noGrp="1" noChangeArrowheads="1"/>
          </p:cNvSpPr>
          <p:nvPr>
            <p:ph type="body" idx="1"/>
          </p:nvPr>
        </p:nvSpPr>
        <p:spPr/>
        <p:txBody>
          <a:bodyPr/>
          <a:lstStyle/>
          <a:p>
            <a:endParaRPr lang="pt-BR" altLang="en-US"/>
          </a:p>
        </p:txBody>
      </p:sp>
    </p:spTree>
    <p:extLst>
      <p:ext uri="{BB962C8B-B14F-4D97-AF65-F5344CB8AC3E}">
        <p14:creationId xmlns:p14="http://schemas.microsoft.com/office/powerpoint/2010/main" val="1318490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6A5995-D25B-4886-B06E-A84E0225F95A}" type="slidenum">
              <a:rPr lang="pt-BR" altLang="en-US"/>
              <a:pPr/>
              <a:t>18</a:t>
            </a:fld>
            <a:endParaRPr lang="pt-BR" altLang="en-US"/>
          </a:p>
        </p:txBody>
      </p:sp>
      <p:sp>
        <p:nvSpPr>
          <p:cNvPr id="28674" name="Rectangle 2"/>
          <p:cNvSpPr>
            <a:spLocks noRo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pt-BR" altLang="en-US"/>
          </a:p>
        </p:txBody>
      </p:sp>
    </p:spTree>
    <p:extLst>
      <p:ext uri="{BB962C8B-B14F-4D97-AF65-F5344CB8AC3E}">
        <p14:creationId xmlns:p14="http://schemas.microsoft.com/office/powerpoint/2010/main" val="939176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DC9E97-66ED-4698-BA30-A11C3DABA3B7}" type="slidenum">
              <a:rPr lang="pt-BR" altLang="en-US"/>
              <a:pPr/>
              <a:t>4</a:t>
            </a:fld>
            <a:endParaRPr lang="pt-BR" altLang="en-US"/>
          </a:p>
        </p:txBody>
      </p:sp>
      <p:sp>
        <p:nvSpPr>
          <p:cNvPr id="12290" name="Rectangle 2"/>
          <p:cNvSpPr>
            <a:spLocks noRot="1" noChangeArrowheads="1" noTextEdit="1"/>
          </p:cNvSpPr>
          <p:nvPr>
            <p:ph type="sldImg"/>
          </p:nvPr>
        </p:nvSpPr>
        <p:spPr>
          <a:ln/>
        </p:spPr>
      </p:sp>
      <p:sp>
        <p:nvSpPr>
          <p:cNvPr id="12291" name="Rectangle 3"/>
          <p:cNvSpPr>
            <a:spLocks noGrp="1" noChangeArrowheads="1"/>
          </p:cNvSpPr>
          <p:nvPr>
            <p:ph type="body" idx="1"/>
          </p:nvPr>
        </p:nvSpPr>
        <p:spPr/>
        <p:txBody>
          <a:bodyPr/>
          <a:lstStyle/>
          <a:p>
            <a:endParaRPr lang="pt-BR" altLang="en-US"/>
          </a:p>
        </p:txBody>
      </p:sp>
    </p:spTree>
    <p:extLst>
      <p:ext uri="{BB962C8B-B14F-4D97-AF65-F5344CB8AC3E}">
        <p14:creationId xmlns:p14="http://schemas.microsoft.com/office/powerpoint/2010/main" val="4033099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2D1FBD-F0F3-4164-9B5E-E4063BA3FB15}" type="slidenum">
              <a:rPr lang="pt-BR" altLang="en-US"/>
              <a:pPr/>
              <a:t>5</a:t>
            </a:fld>
            <a:endParaRPr lang="pt-BR" altLang="en-US"/>
          </a:p>
        </p:txBody>
      </p:sp>
      <p:sp>
        <p:nvSpPr>
          <p:cNvPr id="13314" name="Rectangle 2"/>
          <p:cNvSpPr>
            <a:spLocks noRo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pt-BR" altLang="en-US"/>
          </a:p>
        </p:txBody>
      </p:sp>
    </p:spTree>
    <p:extLst>
      <p:ext uri="{BB962C8B-B14F-4D97-AF65-F5344CB8AC3E}">
        <p14:creationId xmlns:p14="http://schemas.microsoft.com/office/powerpoint/2010/main" val="832671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DB2938-0168-485C-8AF4-520BA9A16F5D}" type="slidenum">
              <a:rPr lang="pt-BR" altLang="en-US"/>
              <a:pPr/>
              <a:t>6</a:t>
            </a:fld>
            <a:endParaRPr lang="pt-BR" altLang="en-US"/>
          </a:p>
        </p:txBody>
      </p:sp>
      <p:sp>
        <p:nvSpPr>
          <p:cNvPr id="14338" name="Rectangle 2"/>
          <p:cNvSpPr>
            <a:spLocks noRo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pt-BR" altLang="en-US"/>
          </a:p>
        </p:txBody>
      </p:sp>
    </p:spTree>
    <p:extLst>
      <p:ext uri="{BB962C8B-B14F-4D97-AF65-F5344CB8AC3E}">
        <p14:creationId xmlns:p14="http://schemas.microsoft.com/office/powerpoint/2010/main" val="2642043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2EE1DC-2632-4BA1-9374-A5D0934DBD8B}" type="slidenum">
              <a:rPr lang="pt-BR" altLang="en-US"/>
              <a:pPr/>
              <a:t>7</a:t>
            </a:fld>
            <a:endParaRPr lang="pt-BR" altLang="en-US"/>
          </a:p>
        </p:txBody>
      </p:sp>
      <p:sp>
        <p:nvSpPr>
          <p:cNvPr id="20482" name="Rectangle 2"/>
          <p:cNvSpPr>
            <a:spLocks noRot="1" noChangeArrowheads="1" noTextEdit="1"/>
          </p:cNvSpPr>
          <p:nvPr>
            <p:ph type="sldImg"/>
          </p:nvPr>
        </p:nvSpPr>
        <p:spPr>
          <a:ln/>
        </p:spPr>
      </p:sp>
      <p:sp>
        <p:nvSpPr>
          <p:cNvPr id="20483" name="Rectangle 3"/>
          <p:cNvSpPr>
            <a:spLocks noGrp="1" noChangeArrowheads="1"/>
          </p:cNvSpPr>
          <p:nvPr>
            <p:ph type="body" idx="1"/>
          </p:nvPr>
        </p:nvSpPr>
        <p:spPr/>
        <p:txBody>
          <a:bodyPr/>
          <a:lstStyle/>
          <a:p>
            <a:endParaRPr lang="pt-BR" altLang="en-US"/>
          </a:p>
        </p:txBody>
      </p:sp>
    </p:spTree>
    <p:extLst>
      <p:ext uri="{BB962C8B-B14F-4D97-AF65-F5344CB8AC3E}">
        <p14:creationId xmlns:p14="http://schemas.microsoft.com/office/powerpoint/2010/main" val="412241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94DC51-6519-48EF-9A4D-393D93EA5751}" type="slidenum">
              <a:rPr lang="pt-BR" altLang="en-US"/>
              <a:pPr/>
              <a:t>8</a:t>
            </a:fld>
            <a:endParaRPr lang="pt-BR" altLang="en-US"/>
          </a:p>
        </p:txBody>
      </p:sp>
      <p:sp>
        <p:nvSpPr>
          <p:cNvPr id="15362" name="Rectangle 2"/>
          <p:cNvSpPr>
            <a:spLocks noRot="1" noChangeArrowheads="1" noTextEdit="1"/>
          </p:cNvSpPr>
          <p:nvPr>
            <p:ph type="sldImg"/>
          </p:nvPr>
        </p:nvSpPr>
        <p:spPr>
          <a:ln/>
        </p:spPr>
      </p:sp>
      <p:sp>
        <p:nvSpPr>
          <p:cNvPr id="15363" name="Rectangle 3"/>
          <p:cNvSpPr>
            <a:spLocks noGrp="1" noChangeArrowheads="1"/>
          </p:cNvSpPr>
          <p:nvPr>
            <p:ph type="body" idx="1"/>
          </p:nvPr>
        </p:nvSpPr>
        <p:spPr/>
        <p:txBody>
          <a:bodyPr/>
          <a:lstStyle/>
          <a:p>
            <a:endParaRPr lang="pt-BR" altLang="en-US"/>
          </a:p>
        </p:txBody>
      </p:sp>
    </p:spTree>
    <p:extLst>
      <p:ext uri="{BB962C8B-B14F-4D97-AF65-F5344CB8AC3E}">
        <p14:creationId xmlns:p14="http://schemas.microsoft.com/office/powerpoint/2010/main" val="3752656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46773D-B7D6-491F-8ACA-07EBB7B19FAE}" type="slidenum">
              <a:rPr lang="pt-BR" altLang="en-US"/>
              <a:pPr/>
              <a:t>10</a:t>
            </a:fld>
            <a:endParaRPr lang="pt-BR" altLang="en-US"/>
          </a:p>
        </p:txBody>
      </p:sp>
      <p:sp>
        <p:nvSpPr>
          <p:cNvPr id="18434" name="Rectangle 2"/>
          <p:cNvSpPr>
            <a:spLocks noRot="1" noChangeArrowheads="1" noTextEdit="1"/>
          </p:cNvSpPr>
          <p:nvPr>
            <p:ph type="sldImg"/>
          </p:nvPr>
        </p:nvSpPr>
        <p:spPr>
          <a:ln/>
        </p:spPr>
      </p:sp>
      <p:sp>
        <p:nvSpPr>
          <p:cNvPr id="18435" name="Rectangle 3"/>
          <p:cNvSpPr>
            <a:spLocks noGrp="1" noChangeArrowheads="1"/>
          </p:cNvSpPr>
          <p:nvPr>
            <p:ph type="body" idx="1"/>
          </p:nvPr>
        </p:nvSpPr>
        <p:spPr/>
        <p:txBody>
          <a:bodyPr/>
          <a:lstStyle/>
          <a:p>
            <a:endParaRPr lang="pt-BR" altLang="en-US"/>
          </a:p>
        </p:txBody>
      </p:sp>
    </p:spTree>
    <p:extLst>
      <p:ext uri="{BB962C8B-B14F-4D97-AF65-F5344CB8AC3E}">
        <p14:creationId xmlns:p14="http://schemas.microsoft.com/office/powerpoint/2010/main" val="4079832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1005EB-FFB3-4FD4-B86B-4354B63ED638}" type="slidenum">
              <a:rPr lang="pt-BR" altLang="en-US"/>
              <a:pPr/>
              <a:t>12</a:t>
            </a:fld>
            <a:endParaRPr lang="pt-BR" altLang="en-US"/>
          </a:p>
        </p:txBody>
      </p:sp>
      <p:sp>
        <p:nvSpPr>
          <p:cNvPr id="16386" name="Rectangle 2"/>
          <p:cNvSpPr>
            <a:spLocks noRo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pt-BR" altLang="en-US"/>
          </a:p>
        </p:txBody>
      </p:sp>
    </p:spTree>
    <p:extLst>
      <p:ext uri="{BB962C8B-B14F-4D97-AF65-F5344CB8AC3E}">
        <p14:creationId xmlns:p14="http://schemas.microsoft.com/office/powerpoint/2010/main" val="1013341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005DA7-804E-4DC0-B4A3-CB18115B37AF}" type="slidenum">
              <a:rPr lang="pt-BR" altLang="en-US"/>
              <a:pPr/>
              <a:t>13</a:t>
            </a:fld>
            <a:endParaRPr lang="pt-BR" altLang="en-US"/>
          </a:p>
        </p:txBody>
      </p:sp>
      <p:sp>
        <p:nvSpPr>
          <p:cNvPr id="24578" name="Rectangle 2"/>
          <p:cNvSpPr>
            <a:spLocks noRo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pt-BR" altLang="en-US"/>
          </a:p>
        </p:txBody>
      </p:sp>
    </p:spTree>
    <p:extLst>
      <p:ext uri="{BB962C8B-B14F-4D97-AF65-F5344CB8AC3E}">
        <p14:creationId xmlns:p14="http://schemas.microsoft.com/office/powerpoint/2010/main" val="1826833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pt-BR" altLang="en-US"/>
          </a:p>
        </p:txBody>
      </p:sp>
      <p:sp>
        <p:nvSpPr>
          <p:cNvPr id="5" name="Footer Placeholder 4"/>
          <p:cNvSpPr>
            <a:spLocks noGrp="1"/>
          </p:cNvSpPr>
          <p:nvPr>
            <p:ph type="ftr" sz="quarter" idx="11"/>
          </p:nvPr>
        </p:nvSpPr>
        <p:spPr/>
        <p:txBody>
          <a:bodyPr/>
          <a:lstStyle>
            <a:lvl1pPr>
              <a:defRPr/>
            </a:lvl1pPr>
          </a:lstStyle>
          <a:p>
            <a:endParaRPr lang="pt-BR" altLang="en-US"/>
          </a:p>
        </p:txBody>
      </p:sp>
      <p:sp>
        <p:nvSpPr>
          <p:cNvPr id="6" name="Slide Number Placeholder 5"/>
          <p:cNvSpPr>
            <a:spLocks noGrp="1"/>
          </p:cNvSpPr>
          <p:nvPr>
            <p:ph type="sldNum" sz="quarter" idx="12"/>
          </p:nvPr>
        </p:nvSpPr>
        <p:spPr/>
        <p:txBody>
          <a:bodyPr/>
          <a:lstStyle>
            <a:lvl1pPr>
              <a:defRPr/>
            </a:lvl1pPr>
          </a:lstStyle>
          <a:p>
            <a:fld id="{7F352BB7-1F17-497E-B796-B0552F48C4F6}" type="slidenum">
              <a:rPr lang="pt-BR" altLang="en-US"/>
              <a:pPr/>
              <a:t>‹#›</a:t>
            </a:fld>
            <a:endParaRPr lang="pt-BR" altLang="en-US"/>
          </a:p>
        </p:txBody>
      </p:sp>
    </p:spTree>
    <p:extLst>
      <p:ext uri="{BB962C8B-B14F-4D97-AF65-F5344CB8AC3E}">
        <p14:creationId xmlns:p14="http://schemas.microsoft.com/office/powerpoint/2010/main" val="3617782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pt-BR" altLang="en-US"/>
          </a:p>
        </p:txBody>
      </p:sp>
      <p:sp>
        <p:nvSpPr>
          <p:cNvPr id="5" name="Footer Placeholder 4"/>
          <p:cNvSpPr>
            <a:spLocks noGrp="1"/>
          </p:cNvSpPr>
          <p:nvPr>
            <p:ph type="ftr" sz="quarter" idx="11"/>
          </p:nvPr>
        </p:nvSpPr>
        <p:spPr/>
        <p:txBody>
          <a:bodyPr/>
          <a:lstStyle>
            <a:lvl1pPr>
              <a:defRPr/>
            </a:lvl1pPr>
          </a:lstStyle>
          <a:p>
            <a:endParaRPr lang="pt-BR" altLang="en-US"/>
          </a:p>
        </p:txBody>
      </p:sp>
      <p:sp>
        <p:nvSpPr>
          <p:cNvPr id="6" name="Slide Number Placeholder 5"/>
          <p:cNvSpPr>
            <a:spLocks noGrp="1"/>
          </p:cNvSpPr>
          <p:nvPr>
            <p:ph type="sldNum" sz="quarter" idx="12"/>
          </p:nvPr>
        </p:nvSpPr>
        <p:spPr/>
        <p:txBody>
          <a:bodyPr/>
          <a:lstStyle>
            <a:lvl1pPr>
              <a:defRPr/>
            </a:lvl1pPr>
          </a:lstStyle>
          <a:p>
            <a:fld id="{51ABD278-61E1-454E-897C-4E3DF11013D8}" type="slidenum">
              <a:rPr lang="pt-BR" altLang="en-US"/>
              <a:pPr/>
              <a:t>‹#›</a:t>
            </a:fld>
            <a:endParaRPr lang="pt-BR" altLang="en-US"/>
          </a:p>
        </p:txBody>
      </p:sp>
    </p:spTree>
    <p:extLst>
      <p:ext uri="{BB962C8B-B14F-4D97-AF65-F5344CB8AC3E}">
        <p14:creationId xmlns:p14="http://schemas.microsoft.com/office/powerpoint/2010/main" val="1941072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pt-BR" altLang="en-US"/>
          </a:p>
        </p:txBody>
      </p:sp>
      <p:sp>
        <p:nvSpPr>
          <p:cNvPr id="5" name="Footer Placeholder 4"/>
          <p:cNvSpPr>
            <a:spLocks noGrp="1"/>
          </p:cNvSpPr>
          <p:nvPr>
            <p:ph type="ftr" sz="quarter" idx="11"/>
          </p:nvPr>
        </p:nvSpPr>
        <p:spPr/>
        <p:txBody>
          <a:bodyPr/>
          <a:lstStyle>
            <a:lvl1pPr>
              <a:defRPr/>
            </a:lvl1pPr>
          </a:lstStyle>
          <a:p>
            <a:endParaRPr lang="pt-BR" altLang="en-US"/>
          </a:p>
        </p:txBody>
      </p:sp>
      <p:sp>
        <p:nvSpPr>
          <p:cNvPr id="6" name="Slide Number Placeholder 5"/>
          <p:cNvSpPr>
            <a:spLocks noGrp="1"/>
          </p:cNvSpPr>
          <p:nvPr>
            <p:ph type="sldNum" sz="quarter" idx="12"/>
          </p:nvPr>
        </p:nvSpPr>
        <p:spPr/>
        <p:txBody>
          <a:bodyPr/>
          <a:lstStyle>
            <a:lvl1pPr>
              <a:defRPr/>
            </a:lvl1pPr>
          </a:lstStyle>
          <a:p>
            <a:fld id="{370BD64D-DB60-4C9A-BA02-307B3005AF79}" type="slidenum">
              <a:rPr lang="pt-BR" altLang="en-US"/>
              <a:pPr/>
              <a:t>‹#›</a:t>
            </a:fld>
            <a:endParaRPr lang="pt-BR" altLang="en-US"/>
          </a:p>
        </p:txBody>
      </p:sp>
    </p:spTree>
    <p:extLst>
      <p:ext uri="{BB962C8B-B14F-4D97-AF65-F5344CB8AC3E}">
        <p14:creationId xmlns:p14="http://schemas.microsoft.com/office/powerpoint/2010/main" val="3492441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pt-BR" altLang="en-US"/>
          </a:p>
        </p:txBody>
      </p:sp>
      <p:sp>
        <p:nvSpPr>
          <p:cNvPr id="5" name="Footer Placeholder 4"/>
          <p:cNvSpPr>
            <a:spLocks noGrp="1"/>
          </p:cNvSpPr>
          <p:nvPr>
            <p:ph type="ftr" sz="quarter" idx="11"/>
          </p:nvPr>
        </p:nvSpPr>
        <p:spPr/>
        <p:txBody>
          <a:bodyPr/>
          <a:lstStyle>
            <a:lvl1pPr>
              <a:defRPr/>
            </a:lvl1pPr>
          </a:lstStyle>
          <a:p>
            <a:endParaRPr lang="pt-BR" altLang="en-US"/>
          </a:p>
        </p:txBody>
      </p:sp>
      <p:sp>
        <p:nvSpPr>
          <p:cNvPr id="6" name="Slide Number Placeholder 5"/>
          <p:cNvSpPr>
            <a:spLocks noGrp="1"/>
          </p:cNvSpPr>
          <p:nvPr>
            <p:ph type="sldNum" sz="quarter" idx="12"/>
          </p:nvPr>
        </p:nvSpPr>
        <p:spPr/>
        <p:txBody>
          <a:bodyPr/>
          <a:lstStyle>
            <a:lvl1pPr>
              <a:defRPr/>
            </a:lvl1pPr>
          </a:lstStyle>
          <a:p>
            <a:fld id="{F8DFFD24-76CC-4B4D-BA0A-2D03C86C2620}" type="slidenum">
              <a:rPr lang="pt-BR" altLang="en-US"/>
              <a:pPr/>
              <a:t>‹#›</a:t>
            </a:fld>
            <a:endParaRPr lang="pt-BR" altLang="en-US"/>
          </a:p>
        </p:txBody>
      </p:sp>
    </p:spTree>
    <p:extLst>
      <p:ext uri="{BB962C8B-B14F-4D97-AF65-F5344CB8AC3E}">
        <p14:creationId xmlns:p14="http://schemas.microsoft.com/office/powerpoint/2010/main" val="1374464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pt-BR" altLang="en-US"/>
          </a:p>
        </p:txBody>
      </p:sp>
      <p:sp>
        <p:nvSpPr>
          <p:cNvPr id="5" name="Footer Placeholder 4"/>
          <p:cNvSpPr>
            <a:spLocks noGrp="1"/>
          </p:cNvSpPr>
          <p:nvPr>
            <p:ph type="ftr" sz="quarter" idx="11"/>
          </p:nvPr>
        </p:nvSpPr>
        <p:spPr/>
        <p:txBody>
          <a:bodyPr/>
          <a:lstStyle>
            <a:lvl1pPr>
              <a:defRPr/>
            </a:lvl1pPr>
          </a:lstStyle>
          <a:p>
            <a:endParaRPr lang="pt-BR" altLang="en-US"/>
          </a:p>
        </p:txBody>
      </p:sp>
      <p:sp>
        <p:nvSpPr>
          <p:cNvPr id="6" name="Slide Number Placeholder 5"/>
          <p:cNvSpPr>
            <a:spLocks noGrp="1"/>
          </p:cNvSpPr>
          <p:nvPr>
            <p:ph type="sldNum" sz="quarter" idx="12"/>
          </p:nvPr>
        </p:nvSpPr>
        <p:spPr/>
        <p:txBody>
          <a:bodyPr/>
          <a:lstStyle>
            <a:lvl1pPr>
              <a:defRPr/>
            </a:lvl1pPr>
          </a:lstStyle>
          <a:p>
            <a:fld id="{326E0010-D832-4F7D-B015-9FE89CEBE4E8}" type="slidenum">
              <a:rPr lang="pt-BR" altLang="en-US"/>
              <a:pPr/>
              <a:t>‹#›</a:t>
            </a:fld>
            <a:endParaRPr lang="pt-BR" altLang="en-US"/>
          </a:p>
        </p:txBody>
      </p:sp>
    </p:spTree>
    <p:extLst>
      <p:ext uri="{BB962C8B-B14F-4D97-AF65-F5344CB8AC3E}">
        <p14:creationId xmlns:p14="http://schemas.microsoft.com/office/powerpoint/2010/main" val="30376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pt-BR" altLang="en-US"/>
          </a:p>
        </p:txBody>
      </p:sp>
      <p:sp>
        <p:nvSpPr>
          <p:cNvPr id="6" name="Footer Placeholder 5"/>
          <p:cNvSpPr>
            <a:spLocks noGrp="1"/>
          </p:cNvSpPr>
          <p:nvPr>
            <p:ph type="ftr" sz="quarter" idx="11"/>
          </p:nvPr>
        </p:nvSpPr>
        <p:spPr/>
        <p:txBody>
          <a:bodyPr/>
          <a:lstStyle>
            <a:lvl1pPr>
              <a:defRPr/>
            </a:lvl1pPr>
          </a:lstStyle>
          <a:p>
            <a:endParaRPr lang="pt-BR" altLang="en-US"/>
          </a:p>
        </p:txBody>
      </p:sp>
      <p:sp>
        <p:nvSpPr>
          <p:cNvPr id="7" name="Slide Number Placeholder 6"/>
          <p:cNvSpPr>
            <a:spLocks noGrp="1"/>
          </p:cNvSpPr>
          <p:nvPr>
            <p:ph type="sldNum" sz="quarter" idx="12"/>
          </p:nvPr>
        </p:nvSpPr>
        <p:spPr/>
        <p:txBody>
          <a:bodyPr/>
          <a:lstStyle>
            <a:lvl1pPr>
              <a:defRPr/>
            </a:lvl1pPr>
          </a:lstStyle>
          <a:p>
            <a:fld id="{D9568484-0242-45E7-866F-4A30D99844F4}" type="slidenum">
              <a:rPr lang="pt-BR" altLang="en-US"/>
              <a:pPr/>
              <a:t>‹#›</a:t>
            </a:fld>
            <a:endParaRPr lang="pt-BR" altLang="en-US"/>
          </a:p>
        </p:txBody>
      </p:sp>
    </p:spTree>
    <p:extLst>
      <p:ext uri="{BB962C8B-B14F-4D97-AF65-F5344CB8AC3E}">
        <p14:creationId xmlns:p14="http://schemas.microsoft.com/office/powerpoint/2010/main" val="1760398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pt-BR" altLang="en-US"/>
          </a:p>
        </p:txBody>
      </p:sp>
      <p:sp>
        <p:nvSpPr>
          <p:cNvPr id="8" name="Footer Placeholder 7"/>
          <p:cNvSpPr>
            <a:spLocks noGrp="1"/>
          </p:cNvSpPr>
          <p:nvPr>
            <p:ph type="ftr" sz="quarter" idx="11"/>
          </p:nvPr>
        </p:nvSpPr>
        <p:spPr/>
        <p:txBody>
          <a:bodyPr/>
          <a:lstStyle>
            <a:lvl1pPr>
              <a:defRPr/>
            </a:lvl1pPr>
          </a:lstStyle>
          <a:p>
            <a:endParaRPr lang="pt-BR" altLang="en-US"/>
          </a:p>
        </p:txBody>
      </p:sp>
      <p:sp>
        <p:nvSpPr>
          <p:cNvPr id="9" name="Slide Number Placeholder 8"/>
          <p:cNvSpPr>
            <a:spLocks noGrp="1"/>
          </p:cNvSpPr>
          <p:nvPr>
            <p:ph type="sldNum" sz="quarter" idx="12"/>
          </p:nvPr>
        </p:nvSpPr>
        <p:spPr/>
        <p:txBody>
          <a:bodyPr/>
          <a:lstStyle>
            <a:lvl1pPr>
              <a:defRPr/>
            </a:lvl1pPr>
          </a:lstStyle>
          <a:p>
            <a:fld id="{9D41A1DF-04D0-4D8F-8F50-B7DB38E8F493}" type="slidenum">
              <a:rPr lang="pt-BR" altLang="en-US"/>
              <a:pPr/>
              <a:t>‹#›</a:t>
            </a:fld>
            <a:endParaRPr lang="pt-BR" altLang="en-US"/>
          </a:p>
        </p:txBody>
      </p:sp>
    </p:spTree>
    <p:extLst>
      <p:ext uri="{BB962C8B-B14F-4D97-AF65-F5344CB8AC3E}">
        <p14:creationId xmlns:p14="http://schemas.microsoft.com/office/powerpoint/2010/main" val="1141961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pt-BR" altLang="en-US"/>
          </a:p>
        </p:txBody>
      </p:sp>
      <p:sp>
        <p:nvSpPr>
          <p:cNvPr id="4" name="Footer Placeholder 3"/>
          <p:cNvSpPr>
            <a:spLocks noGrp="1"/>
          </p:cNvSpPr>
          <p:nvPr>
            <p:ph type="ftr" sz="quarter" idx="11"/>
          </p:nvPr>
        </p:nvSpPr>
        <p:spPr/>
        <p:txBody>
          <a:bodyPr/>
          <a:lstStyle>
            <a:lvl1pPr>
              <a:defRPr/>
            </a:lvl1pPr>
          </a:lstStyle>
          <a:p>
            <a:endParaRPr lang="pt-BR" altLang="en-US"/>
          </a:p>
        </p:txBody>
      </p:sp>
      <p:sp>
        <p:nvSpPr>
          <p:cNvPr id="5" name="Slide Number Placeholder 4"/>
          <p:cNvSpPr>
            <a:spLocks noGrp="1"/>
          </p:cNvSpPr>
          <p:nvPr>
            <p:ph type="sldNum" sz="quarter" idx="12"/>
          </p:nvPr>
        </p:nvSpPr>
        <p:spPr/>
        <p:txBody>
          <a:bodyPr/>
          <a:lstStyle>
            <a:lvl1pPr>
              <a:defRPr/>
            </a:lvl1pPr>
          </a:lstStyle>
          <a:p>
            <a:fld id="{C4311DD9-7256-4A4B-BA29-397BB108C661}" type="slidenum">
              <a:rPr lang="pt-BR" altLang="en-US"/>
              <a:pPr/>
              <a:t>‹#›</a:t>
            </a:fld>
            <a:endParaRPr lang="pt-BR" altLang="en-US"/>
          </a:p>
        </p:txBody>
      </p:sp>
    </p:spTree>
    <p:extLst>
      <p:ext uri="{BB962C8B-B14F-4D97-AF65-F5344CB8AC3E}">
        <p14:creationId xmlns:p14="http://schemas.microsoft.com/office/powerpoint/2010/main" val="367848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pt-BR" altLang="en-US"/>
          </a:p>
        </p:txBody>
      </p:sp>
      <p:sp>
        <p:nvSpPr>
          <p:cNvPr id="3" name="Footer Placeholder 2"/>
          <p:cNvSpPr>
            <a:spLocks noGrp="1"/>
          </p:cNvSpPr>
          <p:nvPr>
            <p:ph type="ftr" sz="quarter" idx="11"/>
          </p:nvPr>
        </p:nvSpPr>
        <p:spPr/>
        <p:txBody>
          <a:bodyPr/>
          <a:lstStyle>
            <a:lvl1pPr>
              <a:defRPr/>
            </a:lvl1pPr>
          </a:lstStyle>
          <a:p>
            <a:endParaRPr lang="pt-BR" altLang="en-US"/>
          </a:p>
        </p:txBody>
      </p:sp>
      <p:sp>
        <p:nvSpPr>
          <p:cNvPr id="4" name="Slide Number Placeholder 3"/>
          <p:cNvSpPr>
            <a:spLocks noGrp="1"/>
          </p:cNvSpPr>
          <p:nvPr>
            <p:ph type="sldNum" sz="quarter" idx="12"/>
          </p:nvPr>
        </p:nvSpPr>
        <p:spPr/>
        <p:txBody>
          <a:bodyPr/>
          <a:lstStyle>
            <a:lvl1pPr>
              <a:defRPr/>
            </a:lvl1pPr>
          </a:lstStyle>
          <a:p>
            <a:fld id="{1352CE95-E019-4134-8FE3-8A3111AEF0E7}" type="slidenum">
              <a:rPr lang="pt-BR" altLang="en-US"/>
              <a:pPr/>
              <a:t>‹#›</a:t>
            </a:fld>
            <a:endParaRPr lang="pt-BR" altLang="en-US"/>
          </a:p>
        </p:txBody>
      </p:sp>
    </p:spTree>
    <p:extLst>
      <p:ext uri="{BB962C8B-B14F-4D97-AF65-F5344CB8AC3E}">
        <p14:creationId xmlns:p14="http://schemas.microsoft.com/office/powerpoint/2010/main" val="3147275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pt-BR" altLang="en-US"/>
          </a:p>
        </p:txBody>
      </p:sp>
      <p:sp>
        <p:nvSpPr>
          <p:cNvPr id="6" name="Footer Placeholder 5"/>
          <p:cNvSpPr>
            <a:spLocks noGrp="1"/>
          </p:cNvSpPr>
          <p:nvPr>
            <p:ph type="ftr" sz="quarter" idx="11"/>
          </p:nvPr>
        </p:nvSpPr>
        <p:spPr/>
        <p:txBody>
          <a:bodyPr/>
          <a:lstStyle>
            <a:lvl1pPr>
              <a:defRPr/>
            </a:lvl1pPr>
          </a:lstStyle>
          <a:p>
            <a:endParaRPr lang="pt-BR" altLang="en-US"/>
          </a:p>
        </p:txBody>
      </p:sp>
      <p:sp>
        <p:nvSpPr>
          <p:cNvPr id="7" name="Slide Number Placeholder 6"/>
          <p:cNvSpPr>
            <a:spLocks noGrp="1"/>
          </p:cNvSpPr>
          <p:nvPr>
            <p:ph type="sldNum" sz="quarter" idx="12"/>
          </p:nvPr>
        </p:nvSpPr>
        <p:spPr/>
        <p:txBody>
          <a:bodyPr/>
          <a:lstStyle>
            <a:lvl1pPr>
              <a:defRPr/>
            </a:lvl1pPr>
          </a:lstStyle>
          <a:p>
            <a:fld id="{A905C139-98E5-4CE8-A39B-6F3F2618D5D2}" type="slidenum">
              <a:rPr lang="pt-BR" altLang="en-US"/>
              <a:pPr/>
              <a:t>‹#›</a:t>
            </a:fld>
            <a:endParaRPr lang="pt-BR" altLang="en-US"/>
          </a:p>
        </p:txBody>
      </p:sp>
    </p:spTree>
    <p:extLst>
      <p:ext uri="{BB962C8B-B14F-4D97-AF65-F5344CB8AC3E}">
        <p14:creationId xmlns:p14="http://schemas.microsoft.com/office/powerpoint/2010/main" val="2457615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pt-BR" altLang="en-US"/>
          </a:p>
        </p:txBody>
      </p:sp>
      <p:sp>
        <p:nvSpPr>
          <p:cNvPr id="6" name="Footer Placeholder 5"/>
          <p:cNvSpPr>
            <a:spLocks noGrp="1"/>
          </p:cNvSpPr>
          <p:nvPr>
            <p:ph type="ftr" sz="quarter" idx="11"/>
          </p:nvPr>
        </p:nvSpPr>
        <p:spPr/>
        <p:txBody>
          <a:bodyPr/>
          <a:lstStyle>
            <a:lvl1pPr>
              <a:defRPr/>
            </a:lvl1pPr>
          </a:lstStyle>
          <a:p>
            <a:endParaRPr lang="pt-BR" altLang="en-US"/>
          </a:p>
        </p:txBody>
      </p:sp>
      <p:sp>
        <p:nvSpPr>
          <p:cNvPr id="7" name="Slide Number Placeholder 6"/>
          <p:cNvSpPr>
            <a:spLocks noGrp="1"/>
          </p:cNvSpPr>
          <p:nvPr>
            <p:ph type="sldNum" sz="quarter" idx="12"/>
          </p:nvPr>
        </p:nvSpPr>
        <p:spPr/>
        <p:txBody>
          <a:bodyPr/>
          <a:lstStyle>
            <a:lvl1pPr>
              <a:defRPr/>
            </a:lvl1pPr>
          </a:lstStyle>
          <a:p>
            <a:fld id="{547FAA6C-EC29-4C27-84D3-0CBEAF08DEBC}" type="slidenum">
              <a:rPr lang="pt-BR" altLang="en-US"/>
              <a:pPr/>
              <a:t>‹#›</a:t>
            </a:fld>
            <a:endParaRPr lang="pt-BR" altLang="en-US"/>
          </a:p>
        </p:txBody>
      </p:sp>
    </p:spTree>
    <p:extLst>
      <p:ext uri="{BB962C8B-B14F-4D97-AF65-F5344CB8AC3E}">
        <p14:creationId xmlns:p14="http://schemas.microsoft.com/office/powerpoint/2010/main" val="2354489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pt-BR" altLang="en-US" smtClean="0"/>
              <a:t>Clique para editar o estilo do título mestre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t-BR" altLang="en-US" smtClean="0"/>
              <a:t>Clique para editar os estilos do texto mestre</a:t>
            </a:r>
          </a:p>
          <a:p>
            <a:pPr lvl="1"/>
            <a:r>
              <a:rPr lang="pt-BR" altLang="en-US" smtClean="0"/>
              <a:t>Segundo nível</a:t>
            </a:r>
          </a:p>
          <a:p>
            <a:pPr lvl="2"/>
            <a:r>
              <a:rPr lang="pt-BR" altLang="en-US" smtClean="0"/>
              <a:t>Terceiro nível</a:t>
            </a:r>
          </a:p>
          <a:p>
            <a:pPr lvl="3"/>
            <a:r>
              <a:rPr lang="pt-BR" altLang="en-US" smtClean="0"/>
              <a:t>Quarto nível</a:t>
            </a:r>
          </a:p>
          <a:p>
            <a:pPr lvl="4"/>
            <a:r>
              <a:rPr lang="pt-BR" altLang="en-US" smtClean="0"/>
              <a:t>Quinto nível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pt-BR"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pt-BR"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5E58722D-CA6F-4C8F-8477-5EC9156E169C}" type="slidenum">
              <a:rPr lang="pt-BR" altLang="en-US"/>
              <a:pPr/>
              <a:t>‹#›</a:t>
            </a:fld>
            <a:endParaRPr lang="pt-B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cs typeface="Arial" panose="020B0604020202020204" pitchFamily="34" charset="0"/>
        </a:defRPr>
      </a:lvl2pPr>
      <a:lvl3pPr algn="ctr" rtl="0" fontAlgn="base">
        <a:spcBef>
          <a:spcPct val="0"/>
        </a:spcBef>
        <a:spcAft>
          <a:spcPct val="0"/>
        </a:spcAft>
        <a:defRPr sz="4400">
          <a:solidFill>
            <a:schemeClr val="tx2"/>
          </a:solidFill>
          <a:latin typeface="Times New Roman" panose="02020603050405020304" pitchFamily="18" charset="0"/>
          <a:cs typeface="Arial" panose="020B0604020202020204" pitchFamily="34" charset="0"/>
        </a:defRPr>
      </a:lvl3pPr>
      <a:lvl4pPr algn="ctr" rtl="0" fontAlgn="base">
        <a:spcBef>
          <a:spcPct val="0"/>
        </a:spcBef>
        <a:spcAft>
          <a:spcPct val="0"/>
        </a:spcAft>
        <a:defRPr sz="4400">
          <a:solidFill>
            <a:schemeClr val="tx2"/>
          </a:solidFill>
          <a:latin typeface="Times New Roman" panose="02020603050405020304" pitchFamily="18" charset="0"/>
          <a:cs typeface="Arial" panose="020B0604020202020204" pitchFamily="34" charset="0"/>
        </a:defRPr>
      </a:lvl4pPr>
      <a:lvl5pPr algn="ctr" rtl="0" fontAlgn="base">
        <a:spcBef>
          <a:spcPct val="0"/>
        </a:spcBef>
        <a:spcAft>
          <a:spcPct val="0"/>
        </a:spcAft>
        <a:defRPr sz="4400">
          <a:solidFill>
            <a:schemeClr val="tx2"/>
          </a:solidFill>
          <a:latin typeface="Times New Roman" panose="02020603050405020304" pitchFamily="18" charset="0"/>
          <a:cs typeface="Arial" panose="020B0604020202020204" pitchFamily="34" charset="0"/>
        </a:defRPr>
      </a:lvl5pPr>
      <a:lvl6pPr marL="457200" algn="ctr" rtl="0" fontAlgn="base">
        <a:spcBef>
          <a:spcPct val="0"/>
        </a:spcBef>
        <a:spcAft>
          <a:spcPct val="0"/>
        </a:spcAft>
        <a:defRPr sz="4400">
          <a:solidFill>
            <a:schemeClr val="tx2"/>
          </a:solidFill>
          <a:latin typeface="Times New Roman" panose="02020603050405020304" pitchFamily="18" charset="0"/>
          <a:cs typeface="Arial" panose="020B0604020202020204" pitchFamily="34" charset="0"/>
        </a:defRPr>
      </a:lvl6pPr>
      <a:lvl7pPr marL="914400" algn="ctr" rtl="0" fontAlgn="base">
        <a:spcBef>
          <a:spcPct val="0"/>
        </a:spcBef>
        <a:spcAft>
          <a:spcPct val="0"/>
        </a:spcAft>
        <a:defRPr sz="4400">
          <a:solidFill>
            <a:schemeClr val="tx2"/>
          </a:solidFill>
          <a:latin typeface="Times New Roman" panose="02020603050405020304" pitchFamily="18" charset="0"/>
          <a:cs typeface="Arial" panose="020B0604020202020204" pitchFamily="34" charset="0"/>
        </a:defRPr>
      </a:lvl7pPr>
      <a:lvl8pPr marL="1371600" algn="ctr" rtl="0" fontAlgn="base">
        <a:spcBef>
          <a:spcPct val="0"/>
        </a:spcBef>
        <a:spcAft>
          <a:spcPct val="0"/>
        </a:spcAft>
        <a:defRPr sz="4400">
          <a:solidFill>
            <a:schemeClr val="tx2"/>
          </a:solidFill>
          <a:latin typeface="Times New Roman" panose="02020603050405020304" pitchFamily="18" charset="0"/>
          <a:cs typeface="Arial" panose="020B0604020202020204" pitchFamily="34" charset="0"/>
        </a:defRPr>
      </a:lvl8pPr>
      <a:lvl9pPr marL="1828800" algn="ctr" rtl="0" fontAlgn="base">
        <a:spcBef>
          <a:spcPct val="0"/>
        </a:spcBef>
        <a:spcAft>
          <a:spcPct val="0"/>
        </a:spcAft>
        <a:defRPr sz="4400">
          <a:solidFill>
            <a:schemeClr val="tx2"/>
          </a:solidFill>
          <a:latin typeface="Times New Roman" panose="02020603050405020304" pitchFamily="18"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2130425"/>
            <a:ext cx="7772400" cy="1470025"/>
          </a:xfrm>
        </p:spPr>
        <p:txBody>
          <a:bodyPr anchor="ctr"/>
          <a:lstStyle/>
          <a:p>
            <a:r>
              <a:rPr lang="en-US" altLang="en-US" sz="4400"/>
              <a:t>Input and Output</a:t>
            </a:r>
          </a:p>
        </p:txBody>
      </p:sp>
      <p:sp>
        <p:nvSpPr>
          <p:cNvPr id="4099" name="Rectangle 3"/>
          <p:cNvSpPr>
            <a:spLocks noGrp="1" noChangeArrowheads="1"/>
          </p:cNvSpPr>
          <p:nvPr>
            <p:ph type="subTitle" idx="1"/>
          </p:nvPr>
        </p:nvSpPr>
        <p:spPr>
          <a:xfrm>
            <a:off x="1371600" y="3886200"/>
            <a:ext cx="6400800" cy="1752600"/>
          </a:xfrm>
        </p:spPr>
        <p:txBody>
          <a:bodyPr/>
          <a:lstStyle/>
          <a:p>
            <a:r>
              <a:rPr lang="en-US" altLang="en-US" sz="3200"/>
              <a:t>© 2005 Devendra Tewari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Formatted Input</a:t>
            </a:r>
          </a:p>
        </p:txBody>
      </p:sp>
      <p:sp>
        <p:nvSpPr>
          <p:cNvPr id="17411" name="Rectangle 3"/>
          <p:cNvSpPr>
            <a:spLocks noGrp="1" noChangeArrowheads="1"/>
          </p:cNvSpPr>
          <p:nvPr>
            <p:ph type="body" idx="1"/>
          </p:nvPr>
        </p:nvSpPr>
        <p:spPr/>
        <p:txBody>
          <a:bodyPr/>
          <a:lstStyle/>
          <a:p>
            <a:pPr>
              <a:lnSpc>
                <a:spcPct val="90000"/>
              </a:lnSpc>
            </a:pPr>
            <a:r>
              <a:rPr lang="en-US" altLang="en-US" sz="2400"/>
              <a:t>Function scanf reads formatted input from stdin</a:t>
            </a:r>
          </a:p>
          <a:p>
            <a:pPr lvl="1">
              <a:lnSpc>
                <a:spcPct val="90000"/>
              </a:lnSpc>
              <a:buFontTx/>
              <a:buNone/>
            </a:pPr>
            <a:r>
              <a:rPr lang="en-US" altLang="en-US" sz="2000">
                <a:latin typeface="Courier New" panose="02070309020205020404" pitchFamily="49" charset="0"/>
              </a:rPr>
              <a:t>int scanf(char *format, ...)</a:t>
            </a:r>
          </a:p>
          <a:p>
            <a:pPr>
              <a:lnSpc>
                <a:spcPct val="90000"/>
              </a:lnSpc>
            </a:pPr>
            <a:r>
              <a:rPr lang="en-US" altLang="en-US" sz="2400"/>
              <a:t>Function fscanf reads formatted input from any stream </a:t>
            </a:r>
          </a:p>
          <a:p>
            <a:pPr lvl="1">
              <a:lnSpc>
                <a:spcPct val="90000"/>
              </a:lnSpc>
              <a:buFontTx/>
              <a:buNone/>
            </a:pPr>
            <a:r>
              <a:rPr lang="en-US" altLang="en-US" sz="2000">
                <a:latin typeface="Courier New" panose="02070309020205020404" pitchFamily="49" charset="0"/>
              </a:rPr>
              <a:t>int fscanf(FILE *fp; char *format, ...)</a:t>
            </a:r>
          </a:p>
          <a:p>
            <a:pPr>
              <a:lnSpc>
                <a:spcPct val="90000"/>
              </a:lnSpc>
            </a:pPr>
            <a:r>
              <a:rPr lang="en-US" altLang="en-US" sz="2400"/>
              <a:t> </a:t>
            </a:r>
            <a:r>
              <a:rPr lang="en-US" altLang="en-US" sz="2400">
                <a:latin typeface="Courier New" panose="02070309020205020404" pitchFamily="49" charset="0"/>
              </a:rPr>
              <a:t>format</a:t>
            </a:r>
            <a:r>
              <a:rPr lang="en-US" altLang="en-US" sz="2400"/>
              <a:t> is the format string, this contains the text to be matched against the input, interspersed with conversion specifications that are used to convert and read values into the following arguments</a:t>
            </a:r>
          </a:p>
          <a:p>
            <a:pPr>
              <a:lnSpc>
                <a:spcPct val="90000"/>
              </a:lnSpc>
            </a:pPr>
            <a:r>
              <a:rPr lang="en-US" altLang="en-US" sz="2400"/>
              <a:t>Blanks and tabs in the format string are ignored</a:t>
            </a:r>
          </a:p>
          <a:p>
            <a:pPr>
              <a:lnSpc>
                <a:spcPct val="90000"/>
              </a:lnSpc>
            </a:pPr>
            <a:r>
              <a:rPr lang="en-US" altLang="en-US" sz="2400"/>
              <a:t>White-space characters in the input stream act as field separators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t>Input conversion specification</a:t>
            </a:r>
          </a:p>
        </p:txBody>
      </p:sp>
      <p:sp>
        <p:nvSpPr>
          <p:cNvPr id="32771" name="Rectangle 3"/>
          <p:cNvSpPr>
            <a:spLocks noGrp="1" noChangeArrowheads="1"/>
          </p:cNvSpPr>
          <p:nvPr>
            <p:ph type="body" idx="1"/>
          </p:nvPr>
        </p:nvSpPr>
        <p:spPr/>
        <p:txBody>
          <a:bodyPr/>
          <a:lstStyle/>
          <a:p>
            <a:pPr>
              <a:buFontTx/>
              <a:buNone/>
            </a:pPr>
            <a:r>
              <a:rPr lang="en-US" altLang="en-US"/>
              <a:t>%[*][width][modifiers]type</a:t>
            </a:r>
          </a:p>
          <a:p>
            <a:pPr lvl="1"/>
            <a:r>
              <a:rPr lang="en-US" altLang="en-US"/>
              <a:t>* specifies assignment suppression</a:t>
            </a:r>
          </a:p>
          <a:p>
            <a:pPr lvl="1"/>
            <a:r>
              <a:rPr lang="en-US" altLang="en-US"/>
              <a:t>width specifies the maximum width</a:t>
            </a:r>
          </a:p>
          <a:p>
            <a:pPr lvl="1"/>
            <a:r>
              <a:rPr lang="en-US" altLang="en-US"/>
              <a:t>modifiers can be h or l</a:t>
            </a:r>
          </a:p>
          <a:p>
            <a:pPr lvl="1"/>
            <a:r>
              <a:rPr lang="en-US" altLang="en-US"/>
              <a:t>type can be d, i, o, u, x, c, s, e, f, g, p, n, […], [^…] and %</a:t>
            </a:r>
          </a:p>
          <a:p>
            <a:pPr>
              <a:buFontTx/>
              <a:buNone/>
            </a:pPr>
            <a:endParaRPr lang="en-US" altLang="en-US"/>
          </a:p>
          <a:p>
            <a:pPr lvl="1">
              <a:buFontTx/>
              <a:buNone/>
            </a:pPr>
            <a:r>
              <a:rPr lang="en-US" altLang="en-US" sz="2000">
                <a:latin typeface="Courier New" panose="02070309020205020404" pitchFamily="49" charset="0"/>
              </a:rPr>
              <a:t>scanf("%d/%d/%d", &amp;day, &amp;month, &amp;year)</a:t>
            </a:r>
          </a:p>
          <a:p>
            <a:endParaRPr lang="en-US"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t>Variable length argument lists</a:t>
            </a:r>
          </a:p>
        </p:txBody>
      </p:sp>
      <p:sp>
        <p:nvSpPr>
          <p:cNvPr id="11267" name="Rectangle 3"/>
          <p:cNvSpPr>
            <a:spLocks noGrp="1" noChangeArrowheads="1"/>
          </p:cNvSpPr>
          <p:nvPr>
            <p:ph type="body" idx="1"/>
          </p:nvPr>
        </p:nvSpPr>
        <p:spPr/>
        <p:txBody>
          <a:bodyPr/>
          <a:lstStyle/>
          <a:p>
            <a:pPr>
              <a:lnSpc>
                <a:spcPct val="90000"/>
              </a:lnSpc>
            </a:pPr>
            <a:r>
              <a:rPr lang="en-US" altLang="en-US" sz="2800"/>
              <a:t>A function may contain a variable length argument list</a:t>
            </a:r>
          </a:p>
          <a:p>
            <a:pPr lvl="1">
              <a:lnSpc>
                <a:spcPct val="90000"/>
              </a:lnSpc>
              <a:buFontTx/>
              <a:buNone/>
            </a:pPr>
            <a:r>
              <a:rPr lang="en-US" altLang="en-US" sz="2400">
                <a:latin typeface="Courier New" panose="02070309020205020404" pitchFamily="49" charset="0"/>
              </a:rPr>
              <a:t>int printf(const char*, ...)</a:t>
            </a:r>
          </a:p>
          <a:p>
            <a:pPr>
              <a:lnSpc>
                <a:spcPct val="90000"/>
              </a:lnSpc>
            </a:pPr>
            <a:r>
              <a:rPr lang="en-US" altLang="en-US" sz="2800"/>
              <a:t>Header </a:t>
            </a:r>
            <a:r>
              <a:rPr lang="en-US" altLang="en-US" sz="2800">
                <a:latin typeface="Courier New" panose="02070309020205020404" pitchFamily="49" charset="0"/>
              </a:rPr>
              <a:t>&lt;stdarg.h&gt;</a:t>
            </a:r>
            <a:r>
              <a:rPr lang="en-US" altLang="en-US" sz="2800"/>
              <a:t> contains macro definitions that define how to read the argument list</a:t>
            </a:r>
          </a:p>
          <a:p>
            <a:pPr lvl="1">
              <a:lnSpc>
                <a:spcPct val="90000"/>
              </a:lnSpc>
            </a:pPr>
            <a:r>
              <a:rPr lang="en-US" altLang="en-US" sz="2400"/>
              <a:t>Declare a variable </a:t>
            </a:r>
            <a:r>
              <a:rPr lang="en-US" altLang="en-US" sz="2400">
                <a:latin typeface="Courier New" panose="02070309020205020404" pitchFamily="49" charset="0"/>
              </a:rPr>
              <a:t>ap</a:t>
            </a:r>
            <a:r>
              <a:rPr lang="en-US" altLang="en-US" sz="2400"/>
              <a:t> (say) of type </a:t>
            </a:r>
            <a:r>
              <a:rPr lang="en-US" altLang="en-US" sz="2400">
                <a:latin typeface="Courier New" panose="02070309020205020404" pitchFamily="49" charset="0"/>
              </a:rPr>
              <a:t>va_list</a:t>
            </a:r>
          </a:p>
          <a:p>
            <a:pPr lvl="1">
              <a:lnSpc>
                <a:spcPct val="90000"/>
              </a:lnSpc>
            </a:pPr>
            <a:r>
              <a:rPr lang="en-US" altLang="en-US" sz="2400"/>
              <a:t>Call </a:t>
            </a:r>
            <a:r>
              <a:rPr lang="en-US" altLang="en-US" sz="2400">
                <a:latin typeface="Courier New" panose="02070309020205020404" pitchFamily="49" charset="0"/>
              </a:rPr>
              <a:t>va_start(ap, lastarg)</a:t>
            </a:r>
            <a:r>
              <a:rPr lang="en-US" altLang="en-US" sz="2400"/>
              <a:t> to initialize </a:t>
            </a:r>
            <a:r>
              <a:rPr lang="en-US" altLang="en-US" sz="2400">
                <a:latin typeface="Courier New" panose="02070309020205020404" pitchFamily="49" charset="0"/>
              </a:rPr>
              <a:t>ap</a:t>
            </a:r>
            <a:r>
              <a:rPr lang="en-US" altLang="en-US" sz="2400"/>
              <a:t> (</a:t>
            </a:r>
            <a:r>
              <a:rPr lang="en-US" altLang="en-US" sz="2400">
                <a:latin typeface="Courier New" panose="02070309020205020404" pitchFamily="49" charset="0"/>
              </a:rPr>
              <a:t>lastarg</a:t>
            </a:r>
            <a:r>
              <a:rPr lang="en-US" altLang="en-US" sz="2400"/>
              <a:t> is the last argument before …)</a:t>
            </a:r>
            <a:endParaRPr lang="en-US" altLang="en-US" sz="2400">
              <a:latin typeface="Courier New" panose="02070309020205020404" pitchFamily="49" charset="0"/>
            </a:endParaRPr>
          </a:p>
          <a:p>
            <a:pPr lvl="1">
              <a:lnSpc>
                <a:spcPct val="90000"/>
              </a:lnSpc>
            </a:pPr>
            <a:r>
              <a:rPr lang="en-US" altLang="en-US" sz="2400"/>
              <a:t>Call </a:t>
            </a:r>
            <a:r>
              <a:rPr lang="en-US" altLang="en-US" sz="2400">
                <a:latin typeface="Courier New" panose="02070309020205020404" pitchFamily="49" charset="0"/>
              </a:rPr>
              <a:t>va_arg(ap, type)</a:t>
            </a:r>
            <a:r>
              <a:rPr lang="en-US" altLang="en-US" sz="2400"/>
              <a:t> to read next argument</a:t>
            </a:r>
          </a:p>
          <a:p>
            <a:pPr lvl="1">
              <a:lnSpc>
                <a:spcPct val="90000"/>
              </a:lnSpc>
            </a:pPr>
            <a:r>
              <a:rPr lang="en-US" altLang="en-US" sz="2400"/>
              <a:t>Call </a:t>
            </a:r>
            <a:r>
              <a:rPr lang="en-US" altLang="en-US" sz="2400">
                <a:latin typeface="Courier New" panose="02070309020205020404" pitchFamily="49" charset="0"/>
              </a:rPr>
              <a:t>va_end(ap)</a:t>
            </a:r>
            <a:r>
              <a:rPr lang="en-US" altLang="en-US" sz="2400"/>
              <a:t> to clean up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Character input and output</a:t>
            </a:r>
          </a:p>
        </p:txBody>
      </p:sp>
      <p:sp>
        <p:nvSpPr>
          <p:cNvPr id="23555" name="Rectangle 3"/>
          <p:cNvSpPr>
            <a:spLocks noGrp="1" noChangeArrowheads="1"/>
          </p:cNvSpPr>
          <p:nvPr>
            <p:ph type="body" idx="1"/>
          </p:nvPr>
        </p:nvSpPr>
        <p:spPr/>
        <p:txBody>
          <a:bodyPr/>
          <a:lstStyle/>
          <a:p>
            <a:pPr>
              <a:lnSpc>
                <a:spcPct val="90000"/>
              </a:lnSpc>
              <a:buFontTx/>
              <a:buNone/>
            </a:pPr>
            <a:r>
              <a:rPr lang="en-US" altLang="en-US" sz="2800">
                <a:latin typeface="Courier New" panose="02070309020205020404" pitchFamily="49" charset="0"/>
              </a:rPr>
              <a:t>int getc (FILE *fp)</a:t>
            </a:r>
          </a:p>
          <a:p>
            <a:pPr lvl="1">
              <a:lnSpc>
                <a:spcPct val="90000"/>
              </a:lnSpc>
            </a:pPr>
            <a:r>
              <a:rPr lang="en-US" altLang="en-US" sz="2400"/>
              <a:t>returns next character from stream fp or EOF</a:t>
            </a:r>
          </a:p>
          <a:p>
            <a:pPr>
              <a:lnSpc>
                <a:spcPct val="90000"/>
              </a:lnSpc>
              <a:buFontTx/>
              <a:buNone/>
            </a:pPr>
            <a:r>
              <a:rPr lang="en-US" altLang="en-US" sz="2800">
                <a:latin typeface="Courier New" panose="02070309020205020404" pitchFamily="49" charset="0"/>
              </a:rPr>
              <a:t>int putc(int c, FILE *fp)</a:t>
            </a:r>
          </a:p>
          <a:p>
            <a:pPr lvl="1">
              <a:lnSpc>
                <a:spcPct val="90000"/>
              </a:lnSpc>
            </a:pPr>
            <a:r>
              <a:rPr lang="en-US" altLang="en-US" sz="2400"/>
              <a:t>write character c to stream fp, returns character written or EOF on error</a:t>
            </a:r>
          </a:p>
          <a:p>
            <a:pPr>
              <a:lnSpc>
                <a:spcPct val="90000"/>
              </a:lnSpc>
              <a:buFontTx/>
              <a:buNone/>
            </a:pPr>
            <a:r>
              <a:rPr lang="en-US" altLang="en-US" sz="2800">
                <a:latin typeface="Courier New" panose="02070309020205020404" pitchFamily="49" charset="0"/>
              </a:rPr>
              <a:t>getchar()</a:t>
            </a:r>
          </a:p>
          <a:p>
            <a:pPr lvl="1">
              <a:lnSpc>
                <a:spcPct val="90000"/>
              </a:lnSpc>
            </a:pPr>
            <a:r>
              <a:rPr lang="en-US" altLang="en-US" sz="2400"/>
              <a:t>same as getc(stdin)</a:t>
            </a:r>
          </a:p>
          <a:p>
            <a:pPr>
              <a:lnSpc>
                <a:spcPct val="90000"/>
              </a:lnSpc>
              <a:buFontTx/>
              <a:buNone/>
            </a:pPr>
            <a:r>
              <a:rPr lang="en-US" altLang="en-US" sz="2800">
                <a:latin typeface="Courier New" panose="02070309020205020404" pitchFamily="49" charset="0"/>
              </a:rPr>
              <a:t>putchar(c)</a:t>
            </a:r>
          </a:p>
          <a:p>
            <a:pPr lvl="1">
              <a:lnSpc>
                <a:spcPct val="90000"/>
              </a:lnSpc>
            </a:pPr>
            <a:r>
              <a:rPr lang="en-US" altLang="en-US" sz="2400"/>
              <a:t>same as putc(c, stdout)</a:t>
            </a:r>
          </a:p>
          <a:p>
            <a:pPr>
              <a:lnSpc>
                <a:spcPct val="90000"/>
              </a:lnSpc>
            </a:pPr>
            <a:endParaRPr lang="en-US" altLang="en-US"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Line input and output</a:t>
            </a:r>
          </a:p>
        </p:txBody>
      </p:sp>
      <p:sp>
        <p:nvSpPr>
          <p:cNvPr id="21507" name="Rectangle 3"/>
          <p:cNvSpPr>
            <a:spLocks noGrp="1" noChangeArrowheads="1"/>
          </p:cNvSpPr>
          <p:nvPr>
            <p:ph type="body" idx="1"/>
          </p:nvPr>
        </p:nvSpPr>
        <p:spPr/>
        <p:txBody>
          <a:bodyPr/>
          <a:lstStyle/>
          <a:p>
            <a:pPr>
              <a:buFontTx/>
              <a:buNone/>
            </a:pPr>
            <a:r>
              <a:rPr lang="en-US" altLang="en-US" sz="2800">
                <a:latin typeface="Courier New" panose="02070309020205020404" pitchFamily="49" charset="0"/>
              </a:rPr>
              <a:t>char * fgets(char *line, int maxline, FILE *fp)</a:t>
            </a:r>
          </a:p>
          <a:p>
            <a:pPr lvl="1"/>
            <a:r>
              <a:rPr lang="en-US" altLang="en-US"/>
              <a:t>reads at most </a:t>
            </a:r>
            <a:r>
              <a:rPr lang="en-US" altLang="en-US">
                <a:latin typeface="Courier New" panose="02070309020205020404" pitchFamily="49" charset="0"/>
              </a:rPr>
              <a:t>maxline - 1</a:t>
            </a:r>
            <a:r>
              <a:rPr lang="en-US" altLang="en-US"/>
              <a:t> characters from file stream </a:t>
            </a:r>
            <a:r>
              <a:rPr lang="en-US" altLang="en-US">
                <a:latin typeface="Courier New" panose="02070309020205020404" pitchFamily="49" charset="0"/>
              </a:rPr>
              <a:t>fp</a:t>
            </a:r>
            <a:r>
              <a:rPr lang="en-US" altLang="en-US"/>
              <a:t> and returns line or </a:t>
            </a:r>
            <a:r>
              <a:rPr lang="en-US" altLang="en-US">
                <a:latin typeface="Courier New" panose="02070309020205020404" pitchFamily="49" charset="0"/>
              </a:rPr>
              <a:t>NULL</a:t>
            </a:r>
            <a:r>
              <a:rPr lang="en-US" altLang="en-US"/>
              <a:t> on error or end of file</a:t>
            </a:r>
          </a:p>
          <a:p>
            <a:pPr>
              <a:buFontTx/>
              <a:buNone/>
            </a:pPr>
            <a:r>
              <a:rPr lang="en-US" altLang="en-US" sz="2800">
                <a:latin typeface="Courier New" panose="02070309020205020404" pitchFamily="49" charset="0"/>
              </a:rPr>
              <a:t>int fputs(char *line, FILE *fp)</a:t>
            </a:r>
          </a:p>
          <a:p>
            <a:pPr lvl="1"/>
            <a:r>
              <a:rPr lang="en-US" altLang="en-US"/>
              <a:t>writes the string in line to the file stream </a:t>
            </a:r>
            <a:r>
              <a:rPr lang="en-US" altLang="en-US">
                <a:latin typeface="Courier New" panose="02070309020205020404" pitchFamily="49" charset="0"/>
              </a:rPr>
              <a:t>fp</a:t>
            </a:r>
          </a:p>
          <a:p>
            <a:pPr lvl="1"/>
            <a:r>
              <a:rPr lang="en-US" altLang="en-US"/>
              <a:t>returns zero or EOF if an error occurs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a:t>File positioning</a:t>
            </a:r>
          </a:p>
        </p:txBody>
      </p:sp>
      <p:sp>
        <p:nvSpPr>
          <p:cNvPr id="34819" name="Rectangle 3"/>
          <p:cNvSpPr>
            <a:spLocks noGrp="1" noChangeArrowheads="1"/>
          </p:cNvSpPr>
          <p:nvPr>
            <p:ph type="body" idx="1"/>
          </p:nvPr>
        </p:nvSpPr>
        <p:spPr/>
        <p:txBody>
          <a:bodyPr/>
          <a:lstStyle/>
          <a:p>
            <a:pPr>
              <a:buFontTx/>
              <a:buNone/>
            </a:pPr>
            <a:r>
              <a:rPr lang="en-US" altLang="en-US" sz="2000">
                <a:latin typeface="Courier New" panose="02070309020205020404" pitchFamily="49" charset="0"/>
              </a:rPr>
              <a:t>fseek(FILE *stream, long offset, int origin)</a:t>
            </a:r>
          </a:p>
          <a:p>
            <a:pPr lvl="1"/>
            <a:r>
              <a:rPr lang="en-US" altLang="en-US" sz="2400"/>
              <a:t>sets the file position for the stream</a:t>
            </a:r>
            <a:endParaRPr lang="en-US" altLang="en-US" sz="2000"/>
          </a:p>
          <a:p>
            <a:pPr lvl="1"/>
            <a:r>
              <a:rPr lang="en-US" altLang="en-US" sz="2400"/>
              <a:t> </a:t>
            </a:r>
            <a:r>
              <a:rPr lang="en-US" altLang="en-US" sz="2400">
                <a:latin typeface="Courier New" panose="02070309020205020404" pitchFamily="49" charset="0"/>
              </a:rPr>
              <a:t>offset</a:t>
            </a:r>
            <a:r>
              <a:rPr lang="en-US" altLang="en-US" sz="2400"/>
              <a:t> may be </a:t>
            </a:r>
            <a:r>
              <a:rPr lang="en-US" altLang="en-US" sz="2400">
                <a:latin typeface="Courier New" panose="02070309020205020404" pitchFamily="49" charset="0"/>
              </a:rPr>
              <a:t>SEEK_SET</a:t>
            </a:r>
            <a:r>
              <a:rPr lang="en-US" altLang="en-US" sz="2400"/>
              <a:t>, </a:t>
            </a:r>
            <a:r>
              <a:rPr lang="en-US" altLang="en-US" sz="2400">
                <a:latin typeface="Courier New" panose="02070309020205020404" pitchFamily="49" charset="0"/>
              </a:rPr>
              <a:t>SEEK_CUR</a:t>
            </a:r>
            <a:r>
              <a:rPr lang="en-US" altLang="en-US" sz="2400"/>
              <a:t> or </a:t>
            </a:r>
            <a:r>
              <a:rPr lang="en-US" altLang="en-US" sz="2400">
                <a:latin typeface="Courier New" panose="02070309020205020404" pitchFamily="49" charset="0"/>
              </a:rPr>
              <a:t>SEEK_END</a:t>
            </a:r>
          </a:p>
          <a:p>
            <a:pPr>
              <a:buFontTx/>
              <a:buNone/>
            </a:pPr>
            <a:r>
              <a:rPr lang="en-US" altLang="en-US" sz="2000">
                <a:latin typeface="Courier New" panose="02070309020205020404" pitchFamily="49" charset="0"/>
              </a:rPr>
              <a:t>long ftell(FILE *stream)</a:t>
            </a:r>
            <a:endParaRPr lang="en-US" altLang="en-US" sz="2000"/>
          </a:p>
          <a:p>
            <a:pPr lvl="1"/>
            <a:r>
              <a:rPr lang="en-US" altLang="en-US" sz="2400"/>
              <a:t>returns the current file position or </a:t>
            </a:r>
            <a:r>
              <a:rPr lang="en-US" altLang="en-US" sz="2400">
                <a:latin typeface="Courier New" panose="02070309020205020404" pitchFamily="49" charset="0"/>
              </a:rPr>
              <a:t>-1L</a:t>
            </a:r>
            <a:r>
              <a:rPr lang="en-US" altLang="en-US" sz="2400"/>
              <a:t> on error</a:t>
            </a:r>
          </a:p>
          <a:p>
            <a:pPr>
              <a:buFontTx/>
              <a:buNone/>
            </a:pPr>
            <a:r>
              <a:rPr lang="en-US" altLang="en-US" sz="2000">
                <a:latin typeface="Courier New" panose="02070309020205020404" pitchFamily="49" charset="0"/>
              </a:rPr>
              <a:t>void rewind(FILE *stream)</a:t>
            </a:r>
            <a:endParaRPr lang="en-US" altLang="en-US" sz="2000"/>
          </a:p>
          <a:p>
            <a:pPr lvl="1"/>
            <a:r>
              <a:rPr lang="en-US" altLang="en-US" sz="2400"/>
              <a:t>sets the file position to the beginning, this is same as calling </a:t>
            </a:r>
            <a:r>
              <a:rPr lang="en-US" altLang="en-US" sz="2400">
                <a:latin typeface="Courier New" panose="02070309020205020404" pitchFamily="49" charset="0"/>
              </a:rPr>
              <a:t>fseek(fp, 0L, SEEK_SET)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a:t>Error handling</a:t>
            </a:r>
          </a:p>
        </p:txBody>
      </p:sp>
      <p:sp>
        <p:nvSpPr>
          <p:cNvPr id="35843" name="Rectangle 3"/>
          <p:cNvSpPr>
            <a:spLocks noGrp="1" noChangeArrowheads="1"/>
          </p:cNvSpPr>
          <p:nvPr>
            <p:ph type="body" idx="1"/>
          </p:nvPr>
        </p:nvSpPr>
        <p:spPr/>
        <p:txBody>
          <a:bodyPr/>
          <a:lstStyle/>
          <a:p>
            <a:pPr>
              <a:lnSpc>
                <a:spcPct val="90000"/>
              </a:lnSpc>
              <a:buFontTx/>
              <a:buNone/>
            </a:pPr>
            <a:r>
              <a:rPr lang="en-US" altLang="en-US">
                <a:latin typeface="Courier New" panose="02070309020205020404" pitchFamily="49" charset="0"/>
              </a:rPr>
              <a:t>void clearerr(FILE *stream)</a:t>
            </a:r>
          </a:p>
          <a:p>
            <a:pPr lvl="1">
              <a:lnSpc>
                <a:spcPct val="90000"/>
              </a:lnSpc>
            </a:pPr>
            <a:r>
              <a:rPr lang="en-US" altLang="en-US"/>
              <a:t>clears end of file and error indicators</a:t>
            </a:r>
          </a:p>
          <a:p>
            <a:pPr>
              <a:lnSpc>
                <a:spcPct val="90000"/>
              </a:lnSpc>
              <a:buFontTx/>
              <a:buNone/>
            </a:pPr>
            <a:r>
              <a:rPr lang="en-US" altLang="en-US">
                <a:latin typeface="Courier New" panose="02070309020205020404" pitchFamily="49" charset="0"/>
              </a:rPr>
              <a:t>int feof(FILE *stream)</a:t>
            </a:r>
          </a:p>
          <a:p>
            <a:pPr lvl="1">
              <a:lnSpc>
                <a:spcPct val="90000"/>
              </a:lnSpc>
            </a:pPr>
            <a:r>
              <a:rPr lang="en-US" altLang="en-US"/>
              <a:t>returns non-zero if end of file indicator is set</a:t>
            </a:r>
          </a:p>
          <a:p>
            <a:pPr>
              <a:lnSpc>
                <a:spcPct val="90000"/>
              </a:lnSpc>
              <a:buFontTx/>
              <a:buNone/>
            </a:pPr>
            <a:r>
              <a:rPr lang="en-US" altLang="en-US">
                <a:latin typeface="Courier New" panose="02070309020205020404" pitchFamily="49" charset="0"/>
              </a:rPr>
              <a:t>int ferror(FILE *stream)</a:t>
            </a:r>
          </a:p>
          <a:p>
            <a:pPr lvl="1">
              <a:lnSpc>
                <a:spcPct val="90000"/>
              </a:lnSpc>
            </a:pPr>
            <a:r>
              <a:rPr lang="en-US" altLang="en-US"/>
              <a:t>returns non-zero if error indicator is set</a:t>
            </a:r>
          </a:p>
          <a:p>
            <a:pPr>
              <a:lnSpc>
                <a:spcPct val="90000"/>
              </a:lnSpc>
              <a:buFontTx/>
              <a:buNone/>
            </a:pPr>
            <a:r>
              <a:rPr lang="en-US" altLang="en-US">
                <a:latin typeface="Courier New" panose="02070309020205020404" pitchFamily="49" charset="0"/>
              </a:rPr>
              <a:t>void perror(const char*)</a:t>
            </a:r>
          </a:p>
          <a:p>
            <a:pPr lvl="1">
              <a:lnSpc>
                <a:spcPct val="90000"/>
              </a:lnSpc>
            </a:pPr>
            <a:r>
              <a:rPr lang="en-US" altLang="en-US"/>
              <a:t>prints error message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t>Listing directories</a:t>
            </a:r>
          </a:p>
        </p:txBody>
      </p:sp>
      <p:sp>
        <p:nvSpPr>
          <p:cNvPr id="25603" name="Rectangle 3"/>
          <p:cNvSpPr>
            <a:spLocks noGrp="1" noChangeArrowheads="1"/>
          </p:cNvSpPr>
          <p:nvPr>
            <p:ph type="body" idx="1"/>
          </p:nvPr>
        </p:nvSpPr>
        <p:spPr/>
        <p:txBody>
          <a:bodyPr/>
          <a:lstStyle/>
          <a:p>
            <a:pPr>
              <a:lnSpc>
                <a:spcPct val="80000"/>
              </a:lnSpc>
            </a:pPr>
            <a:r>
              <a:rPr lang="en-US" altLang="en-US" sz="2000"/>
              <a:t>For BSD / Linux compatible library functions in </a:t>
            </a:r>
            <a:r>
              <a:rPr lang="en-US" altLang="en-US" sz="2000">
                <a:latin typeface="Courier New" panose="02070309020205020404" pitchFamily="49" charset="0"/>
              </a:rPr>
              <a:t>&lt;dirent.h&gt;</a:t>
            </a:r>
            <a:r>
              <a:rPr lang="en-US" altLang="en-US" sz="2000"/>
              <a:t>  </a:t>
            </a:r>
          </a:p>
          <a:p>
            <a:pPr>
              <a:lnSpc>
                <a:spcPct val="80000"/>
              </a:lnSpc>
            </a:pPr>
            <a:r>
              <a:rPr lang="en-US" altLang="en-US" sz="2000"/>
              <a:t>File information function </a:t>
            </a:r>
            <a:r>
              <a:rPr lang="en-US" altLang="en-US" sz="2000">
                <a:latin typeface="Courier New" panose="02070309020205020404" pitchFamily="49" charset="0"/>
              </a:rPr>
              <a:t>stat</a:t>
            </a:r>
            <a:r>
              <a:rPr lang="en-US" altLang="en-US" sz="2000"/>
              <a:t> from </a:t>
            </a:r>
            <a:r>
              <a:rPr lang="en-US" altLang="en-US" sz="2000">
                <a:latin typeface="Courier New" panose="02070309020205020404" pitchFamily="49" charset="0"/>
              </a:rPr>
              <a:t>&lt;sys/stat.h&gt;</a:t>
            </a:r>
            <a:r>
              <a:rPr lang="en-US" altLang="en-US" sz="2000"/>
              <a:t> </a:t>
            </a:r>
            <a:endParaRPr lang="en-US" altLang="en-US" sz="2000">
              <a:latin typeface="Courier New" panose="02070309020205020404" pitchFamily="49" charset="0"/>
            </a:endParaRPr>
          </a:p>
          <a:p>
            <a:pPr lvl="1">
              <a:lnSpc>
                <a:spcPct val="80000"/>
              </a:lnSpc>
              <a:buFontTx/>
              <a:buNone/>
            </a:pPr>
            <a:r>
              <a:rPr lang="en-US" altLang="en-US" sz="1800">
                <a:latin typeface="Courier New" panose="02070309020205020404" pitchFamily="49" charset="0"/>
              </a:rPr>
              <a:t>DIR * dir;</a:t>
            </a:r>
          </a:p>
          <a:p>
            <a:pPr lvl="1">
              <a:lnSpc>
                <a:spcPct val="80000"/>
              </a:lnSpc>
              <a:buFontTx/>
              <a:buNone/>
            </a:pPr>
            <a:r>
              <a:rPr lang="en-US" altLang="en-US" sz="1800">
                <a:latin typeface="Courier New" panose="02070309020205020404" pitchFamily="49" charset="0"/>
              </a:rPr>
              <a:t>struct dirent * item;</a:t>
            </a:r>
          </a:p>
          <a:p>
            <a:pPr lvl="1">
              <a:lnSpc>
                <a:spcPct val="80000"/>
              </a:lnSpc>
              <a:buFontTx/>
              <a:buNone/>
            </a:pPr>
            <a:r>
              <a:rPr lang="en-US" altLang="en-US" sz="1800">
                <a:latin typeface="Courier New" panose="02070309020205020404" pitchFamily="49" charset="0"/>
              </a:rPr>
              <a:t>struct stat statbuf;</a:t>
            </a:r>
          </a:p>
          <a:p>
            <a:pPr lvl="1">
              <a:lnSpc>
                <a:spcPct val="80000"/>
              </a:lnSpc>
              <a:buFontTx/>
              <a:buNone/>
            </a:pPr>
            <a:r>
              <a:rPr lang="en-US" altLang="en-US" sz="1800">
                <a:latin typeface="Courier New" panose="02070309020205020404" pitchFamily="49" charset="0"/>
              </a:rPr>
              <a:t>dir = opendir (".");</a:t>
            </a:r>
          </a:p>
          <a:p>
            <a:pPr lvl="1">
              <a:lnSpc>
                <a:spcPct val="80000"/>
              </a:lnSpc>
              <a:buFontTx/>
              <a:buNone/>
            </a:pPr>
            <a:r>
              <a:rPr lang="en-US" altLang="en-US" sz="1800">
                <a:latin typeface="Courier New" panose="02070309020205020404" pitchFamily="49" charset="0"/>
              </a:rPr>
              <a:t>item = readdir (dir);</a:t>
            </a:r>
          </a:p>
          <a:p>
            <a:pPr lvl="1">
              <a:lnSpc>
                <a:spcPct val="80000"/>
              </a:lnSpc>
              <a:buFontTx/>
              <a:buNone/>
            </a:pPr>
            <a:r>
              <a:rPr lang="en-US" altLang="en-US" sz="1800">
                <a:latin typeface="Courier New" panose="02070309020205020404" pitchFamily="49" charset="0"/>
              </a:rPr>
              <a:t>while(item != NULL) {</a:t>
            </a:r>
          </a:p>
          <a:p>
            <a:pPr lvl="1">
              <a:lnSpc>
                <a:spcPct val="80000"/>
              </a:lnSpc>
              <a:buFontTx/>
              <a:buNone/>
            </a:pPr>
            <a:r>
              <a:rPr lang="en-US" altLang="en-US" sz="1800">
                <a:latin typeface="Courier New" panose="02070309020205020404" pitchFamily="49" charset="0"/>
              </a:rPr>
              <a:t>    stat(item-&gt;d_name,&amp;statbuf);</a:t>
            </a:r>
          </a:p>
          <a:p>
            <a:pPr lvl="1">
              <a:lnSpc>
                <a:spcPct val="80000"/>
              </a:lnSpc>
              <a:buFontTx/>
              <a:buNone/>
            </a:pPr>
            <a:r>
              <a:rPr lang="en-US" altLang="en-US" sz="1800">
                <a:latin typeface="Courier New" panose="02070309020205020404" pitchFamily="49" charset="0"/>
              </a:rPr>
              <a:t>    if(S_ISDIR(statbuf.st_mode)) {</a:t>
            </a:r>
          </a:p>
          <a:p>
            <a:pPr lvl="1">
              <a:lnSpc>
                <a:spcPct val="80000"/>
              </a:lnSpc>
              <a:buFontTx/>
              <a:buNone/>
            </a:pPr>
            <a:r>
              <a:rPr lang="en-US" altLang="en-US" sz="1800">
                <a:latin typeface="Courier New" panose="02070309020205020404" pitchFamily="49" charset="0"/>
              </a:rPr>
              <a:t>        ...</a:t>
            </a:r>
          </a:p>
          <a:p>
            <a:pPr lvl="1">
              <a:lnSpc>
                <a:spcPct val="80000"/>
              </a:lnSpc>
              <a:buFontTx/>
              <a:buNone/>
            </a:pPr>
            <a:r>
              <a:rPr lang="en-US" altLang="en-US" sz="1800">
                <a:latin typeface="Courier New" panose="02070309020205020404" pitchFamily="49" charset="0"/>
              </a:rPr>
              <a:t>    }</a:t>
            </a:r>
          </a:p>
          <a:p>
            <a:pPr lvl="1">
              <a:lnSpc>
                <a:spcPct val="80000"/>
              </a:lnSpc>
              <a:buFontTx/>
              <a:buNone/>
            </a:pPr>
            <a:r>
              <a:rPr lang="en-US" altLang="en-US" sz="1800">
                <a:latin typeface="Courier New" panose="02070309020205020404" pitchFamily="49" charset="0"/>
              </a:rPr>
              <a:t>    item = readdir (dir);</a:t>
            </a:r>
          </a:p>
          <a:p>
            <a:pPr lvl="1">
              <a:lnSpc>
                <a:spcPct val="80000"/>
              </a:lnSpc>
              <a:buFontTx/>
              <a:buNone/>
            </a:pPr>
            <a:r>
              <a:rPr lang="en-US" altLang="en-US" sz="1800">
                <a:latin typeface="Courier New" panose="02070309020205020404" pitchFamily="49" charset="0"/>
              </a:rPr>
              <a:t>}</a:t>
            </a:r>
          </a:p>
          <a:p>
            <a:pPr>
              <a:lnSpc>
                <a:spcPct val="80000"/>
              </a:lnSpc>
            </a:pPr>
            <a:endParaRPr lang="en-US" alt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t>Exercise</a:t>
            </a:r>
          </a:p>
        </p:txBody>
      </p:sp>
      <p:sp>
        <p:nvSpPr>
          <p:cNvPr id="27651" name="Rectangle 3"/>
          <p:cNvSpPr>
            <a:spLocks noGrp="1" noChangeArrowheads="1"/>
          </p:cNvSpPr>
          <p:nvPr>
            <p:ph type="body" idx="1"/>
          </p:nvPr>
        </p:nvSpPr>
        <p:spPr/>
        <p:txBody>
          <a:bodyPr/>
          <a:lstStyle/>
          <a:p>
            <a:pPr>
              <a:lnSpc>
                <a:spcPct val="90000"/>
              </a:lnSpc>
            </a:pPr>
            <a:r>
              <a:rPr lang="en-US" altLang="en-US"/>
              <a:t>Write a program that functions like the Unix tar command. The program should pack all files in the current directory into a single file specified whose name is specified at the command line. If the program receives the –u flag followed by a file name, it should unpack the content of the file to the current directory</a:t>
            </a:r>
          </a:p>
          <a:p>
            <a:pPr lvl="1">
              <a:lnSpc>
                <a:spcPct val="90000"/>
              </a:lnSpc>
              <a:buFontTx/>
              <a:buNone/>
            </a:pPr>
            <a:r>
              <a:rPr lang="en-US" altLang="en-US"/>
              <a:t>pack [-u] filename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t>Introduction</a:t>
            </a:r>
          </a:p>
        </p:txBody>
      </p:sp>
      <p:sp>
        <p:nvSpPr>
          <p:cNvPr id="29699" name="Rectangle 3"/>
          <p:cNvSpPr>
            <a:spLocks noGrp="1" noChangeArrowheads="1"/>
          </p:cNvSpPr>
          <p:nvPr>
            <p:ph type="body" idx="1"/>
          </p:nvPr>
        </p:nvSpPr>
        <p:spPr/>
        <p:txBody>
          <a:bodyPr/>
          <a:lstStyle/>
          <a:p>
            <a:pPr>
              <a:lnSpc>
                <a:spcPct val="90000"/>
              </a:lnSpc>
            </a:pPr>
            <a:r>
              <a:rPr lang="en-US" altLang="en-US" sz="2800"/>
              <a:t>Input and Output in C is provided by several standard library functions and not by the core language itself</a:t>
            </a:r>
          </a:p>
          <a:p>
            <a:pPr>
              <a:lnSpc>
                <a:spcPct val="90000"/>
              </a:lnSpc>
            </a:pPr>
            <a:r>
              <a:rPr lang="en-US" altLang="en-US" sz="2800"/>
              <a:t>The standard library functions operate on streams (source or destination of data)</a:t>
            </a:r>
          </a:p>
          <a:p>
            <a:pPr>
              <a:lnSpc>
                <a:spcPct val="90000"/>
              </a:lnSpc>
            </a:pPr>
            <a:r>
              <a:rPr lang="en-US" altLang="en-US" sz="2800"/>
              <a:t>The state of a stream is stored in the </a:t>
            </a:r>
            <a:r>
              <a:rPr lang="en-US" altLang="en-US" sz="2800">
                <a:latin typeface="Courier New" panose="02070309020205020404" pitchFamily="49" charset="0"/>
              </a:rPr>
              <a:t>FILE</a:t>
            </a:r>
            <a:r>
              <a:rPr lang="en-US" altLang="en-US" sz="2800"/>
              <a:t> structure declared in </a:t>
            </a:r>
            <a:r>
              <a:rPr lang="en-US" altLang="en-US" sz="2800">
                <a:latin typeface="Courier New" panose="02070309020205020404" pitchFamily="49" charset="0"/>
              </a:rPr>
              <a:t>&lt;stdio.h&gt;</a:t>
            </a:r>
          </a:p>
          <a:p>
            <a:pPr>
              <a:lnSpc>
                <a:spcPct val="90000"/>
              </a:lnSpc>
            </a:pPr>
            <a:r>
              <a:rPr lang="en-US" altLang="en-US" sz="2800"/>
              <a:t>A </a:t>
            </a:r>
            <a:r>
              <a:rPr lang="en-US" altLang="en-US" sz="2800">
                <a:latin typeface="Courier New" panose="02070309020205020404" pitchFamily="49" charset="0"/>
              </a:rPr>
              <a:t>FILE</a:t>
            </a:r>
            <a:r>
              <a:rPr lang="en-US" altLang="en-US" sz="2800"/>
              <a:t> structure variable should not be created by the programmer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t>Standard streams</a:t>
            </a:r>
          </a:p>
        </p:txBody>
      </p:sp>
      <p:sp>
        <p:nvSpPr>
          <p:cNvPr id="30723" name="Rectangle 3"/>
          <p:cNvSpPr>
            <a:spLocks noGrp="1" noChangeArrowheads="1"/>
          </p:cNvSpPr>
          <p:nvPr>
            <p:ph type="body" idx="1"/>
          </p:nvPr>
        </p:nvSpPr>
        <p:spPr/>
        <p:txBody>
          <a:bodyPr/>
          <a:lstStyle/>
          <a:p>
            <a:r>
              <a:rPr lang="en-US" altLang="en-US"/>
              <a:t>The C library provides three standard streams in </a:t>
            </a:r>
            <a:r>
              <a:rPr lang="en-US" altLang="en-US">
                <a:latin typeface="Courier New" panose="02070309020205020404" pitchFamily="49" charset="0"/>
              </a:rPr>
              <a:t>&lt;stdio.h&gt;</a:t>
            </a:r>
            <a:endParaRPr lang="en-US" altLang="en-US"/>
          </a:p>
          <a:p>
            <a:pPr lvl="1"/>
            <a:r>
              <a:rPr lang="en-US" altLang="en-US"/>
              <a:t>Standard input – </a:t>
            </a:r>
            <a:r>
              <a:rPr lang="en-US" altLang="en-US">
                <a:latin typeface="Courier New" panose="02070309020205020404" pitchFamily="49" charset="0"/>
              </a:rPr>
              <a:t>stdin</a:t>
            </a:r>
            <a:r>
              <a:rPr lang="en-US" altLang="en-US"/>
              <a:t> </a:t>
            </a:r>
          </a:p>
          <a:p>
            <a:pPr lvl="1"/>
            <a:r>
              <a:rPr lang="en-US" altLang="en-US"/>
              <a:t>Standard output – </a:t>
            </a:r>
            <a:r>
              <a:rPr lang="en-US" altLang="en-US">
                <a:latin typeface="Courier New" panose="02070309020205020404" pitchFamily="49" charset="0"/>
              </a:rPr>
              <a:t>stdout</a:t>
            </a:r>
            <a:r>
              <a:rPr lang="en-US" altLang="en-US"/>
              <a:t> </a:t>
            </a:r>
          </a:p>
          <a:p>
            <a:pPr lvl="1"/>
            <a:r>
              <a:rPr lang="en-US" altLang="en-US"/>
              <a:t>Standard error – </a:t>
            </a:r>
            <a:r>
              <a:rPr lang="en-US" altLang="en-US">
                <a:latin typeface="Courier New" panose="02070309020205020404" pitchFamily="49" charset="0"/>
              </a:rPr>
              <a:t>stderr</a:t>
            </a:r>
            <a:r>
              <a:rPr lang="en-US" altLang="en-US"/>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a:t>Standard Input</a:t>
            </a:r>
          </a:p>
        </p:txBody>
      </p:sp>
      <p:sp>
        <p:nvSpPr>
          <p:cNvPr id="7171" name="Rectangle 3"/>
          <p:cNvSpPr>
            <a:spLocks noGrp="1" noChangeArrowheads="1"/>
          </p:cNvSpPr>
          <p:nvPr>
            <p:ph type="body" idx="1"/>
          </p:nvPr>
        </p:nvSpPr>
        <p:spPr/>
        <p:txBody>
          <a:bodyPr/>
          <a:lstStyle/>
          <a:p>
            <a:pPr>
              <a:lnSpc>
                <a:spcPct val="90000"/>
              </a:lnSpc>
            </a:pPr>
            <a:r>
              <a:rPr lang="en-US" altLang="en-US" sz="2800"/>
              <a:t>Stream that represents the standard input, usually this is the keyboard</a:t>
            </a:r>
          </a:p>
          <a:p>
            <a:pPr>
              <a:lnSpc>
                <a:spcPct val="90000"/>
              </a:lnSpc>
            </a:pPr>
            <a:r>
              <a:rPr lang="en-US" altLang="en-US" sz="2800"/>
              <a:t>The </a:t>
            </a:r>
            <a:r>
              <a:rPr lang="en-US" altLang="en-US" sz="2800">
                <a:latin typeface="Courier New" panose="02070309020205020404" pitchFamily="49" charset="0"/>
              </a:rPr>
              <a:t>stdin</a:t>
            </a:r>
            <a:r>
              <a:rPr lang="en-US" altLang="en-US" sz="2800"/>
              <a:t> object is the standard input stream, it can be redirected by using the </a:t>
            </a:r>
            <a:r>
              <a:rPr lang="en-US" altLang="en-US" sz="2800">
                <a:latin typeface="Courier New" panose="02070309020205020404" pitchFamily="49" charset="0"/>
              </a:rPr>
              <a:t>freopen</a:t>
            </a:r>
            <a:r>
              <a:rPr lang="en-US" altLang="en-US" sz="2800"/>
              <a:t> function</a:t>
            </a:r>
          </a:p>
          <a:p>
            <a:pPr>
              <a:lnSpc>
                <a:spcPct val="90000"/>
              </a:lnSpc>
            </a:pPr>
            <a:r>
              <a:rPr lang="en-US" altLang="en-US" sz="2800"/>
              <a:t>It can also be redirected at the command line</a:t>
            </a:r>
          </a:p>
          <a:p>
            <a:pPr lvl="1">
              <a:lnSpc>
                <a:spcPct val="90000"/>
              </a:lnSpc>
              <a:buFontTx/>
              <a:buNone/>
            </a:pPr>
            <a:r>
              <a:rPr lang="en-US" altLang="en-US" sz="2400">
                <a:latin typeface="Courier New" panose="02070309020205020404" pitchFamily="49" charset="0"/>
              </a:rPr>
              <a:t>executable &lt; filename</a:t>
            </a:r>
          </a:p>
          <a:p>
            <a:pPr lvl="2">
              <a:lnSpc>
                <a:spcPct val="90000"/>
              </a:lnSpc>
              <a:buFontTx/>
              <a:buNone/>
            </a:pPr>
            <a:r>
              <a:rPr lang="en-US" altLang="en-US" sz="2000"/>
              <a:t>content of </a:t>
            </a:r>
            <a:r>
              <a:rPr lang="en-US" altLang="en-US" sz="2000">
                <a:latin typeface="Courier New" panose="02070309020205020404" pitchFamily="49" charset="0"/>
              </a:rPr>
              <a:t>filename</a:t>
            </a:r>
            <a:r>
              <a:rPr lang="en-US" altLang="en-US" sz="2000"/>
              <a:t> available in </a:t>
            </a:r>
            <a:r>
              <a:rPr lang="en-US" altLang="en-US" sz="2000">
                <a:latin typeface="Courier New" panose="02070309020205020404" pitchFamily="49" charset="0"/>
              </a:rPr>
              <a:t>stdin</a:t>
            </a:r>
            <a:r>
              <a:rPr lang="en-US" altLang="en-US" sz="2000"/>
              <a:t> of </a:t>
            </a:r>
            <a:r>
              <a:rPr lang="en-US" altLang="en-US" sz="2000">
                <a:latin typeface="Courier New" panose="02070309020205020404" pitchFamily="49" charset="0"/>
              </a:rPr>
              <a:t>program</a:t>
            </a:r>
          </a:p>
          <a:p>
            <a:pPr lvl="1">
              <a:lnSpc>
                <a:spcPct val="90000"/>
              </a:lnSpc>
              <a:buFontTx/>
              <a:buNone/>
            </a:pPr>
            <a:r>
              <a:rPr lang="en-US" altLang="en-US" sz="2400">
                <a:latin typeface="Courier New" panose="02070309020205020404" pitchFamily="49" charset="0"/>
              </a:rPr>
              <a:t>executable1 | executable2</a:t>
            </a:r>
          </a:p>
          <a:p>
            <a:pPr lvl="2">
              <a:lnSpc>
                <a:spcPct val="90000"/>
              </a:lnSpc>
              <a:buFontTx/>
              <a:buNone/>
            </a:pPr>
            <a:r>
              <a:rPr lang="en-US" altLang="en-US" sz="2000"/>
              <a:t>output of </a:t>
            </a:r>
            <a:r>
              <a:rPr lang="en-US" altLang="en-US" sz="2000">
                <a:latin typeface="Courier New" panose="02070309020205020404" pitchFamily="49" charset="0"/>
              </a:rPr>
              <a:t>executable1</a:t>
            </a:r>
            <a:r>
              <a:rPr lang="en-US" altLang="en-US" sz="2000"/>
              <a:t> available in </a:t>
            </a:r>
            <a:r>
              <a:rPr lang="en-US" altLang="en-US" sz="2000">
                <a:latin typeface="Courier New" panose="02070309020205020404" pitchFamily="49" charset="0"/>
              </a:rPr>
              <a:t>stdin</a:t>
            </a:r>
            <a:r>
              <a:rPr lang="en-US" altLang="en-US" sz="2000"/>
              <a:t> of </a:t>
            </a:r>
            <a:r>
              <a:rPr lang="en-US" altLang="en-US" sz="2000">
                <a:latin typeface="Courier New" panose="02070309020205020404" pitchFamily="49" charset="0"/>
              </a:rPr>
              <a:t>executable2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t>Standard Output</a:t>
            </a:r>
          </a:p>
        </p:txBody>
      </p:sp>
      <p:sp>
        <p:nvSpPr>
          <p:cNvPr id="8195" name="Rectangle 3"/>
          <p:cNvSpPr>
            <a:spLocks noGrp="1" noChangeArrowheads="1"/>
          </p:cNvSpPr>
          <p:nvPr>
            <p:ph type="body" idx="1"/>
          </p:nvPr>
        </p:nvSpPr>
        <p:spPr/>
        <p:txBody>
          <a:bodyPr/>
          <a:lstStyle/>
          <a:p>
            <a:pPr>
              <a:lnSpc>
                <a:spcPct val="90000"/>
              </a:lnSpc>
            </a:pPr>
            <a:r>
              <a:rPr lang="en-US" altLang="en-US" sz="2800"/>
              <a:t>Stream that represents the standard output, usually this is the display</a:t>
            </a:r>
          </a:p>
          <a:p>
            <a:pPr>
              <a:lnSpc>
                <a:spcPct val="90000"/>
              </a:lnSpc>
            </a:pPr>
            <a:r>
              <a:rPr lang="en-US" altLang="en-US" sz="2800"/>
              <a:t>The </a:t>
            </a:r>
            <a:r>
              <a:rPr lang="en-US" altLang="en-US" sz="2800">
                <a:latin typeface="Courier New" panose="02070309020205020404" pitchFamily="49" charset="0"/>
              </a:rPr>
              <a:t>stdout</a:t>
            </a:r>
            <a:r>
              <a:rPr lang="en-US" altLang="en-US" sz="2800"/>
              <a:t> object is the standard output stream, it can be redirected using the </a:t>
            </a:r>
            <a:r>
              <a:rPr lang="en-US" altLang="en-US" sz="2800">
                <a:latin typeface="Courier New" panose="02070309020205020404" pitchFamily="49" charset="0"/>
              </a:rPr>
              <a:t>freopen</a:t>
            </a:r>
            <a:r>
              <a:rPr lang="en-US" altLang="en-US" sz="2800"/>
              <a:t> function</a:t>
            </a:r>
          </a:p>
          <a:p>
            <a:pPr>
              <a:lnSpc>
                <a:spcPct val="90000"/>
              </a:lnSpc>
            </a:pPr>
            <a:r>
              <a:rPr lang="en-US" altLang="en-US" sz="2800"/>
              <a:t>It can also be redirected at the command line</a:t>
            </a:r>
          </a:p>
          <a:p>
            <a:pPr lvl="1">
              <a:lnSpc>
                <a:spcPct val="90000"/>
              </a:lnSpc>
              <a:buFontTx/>
              <a:buNone/>
            </a:pPr>
            <a:r>
              <a:rPr lang="en-US" altLang="en-US" sz="2400">
                <a:latin typeface="Courier New" panose="02070309020205020404" pitchFamily="49" charset="0"/>
              </a:rPr>
              <a:t>executable &gt; filename</a:t>
            </a:r>
          </a:p>
          <a:p>
            <a:pPr lvl="2">
              <a:lnSpc>
                <a:spcPct val="90000"/>
              </a:lnSpc>
              <a:buFontTx/>
              <a:buNone/>
            </a:pPr>
            <a:r>
              <a:rPr lang="en-US" altLang="en-US" sz="2000"/>
              <a:t>redirects </a:t>
            </a:r>
            <a:r>
              <a:rPr lang="en-US" altLang="en-US" sz="2000">
                <a:latin typeface="Courier New" panose="02070309020205020404" pitchFamily="49" charset="0"/>
              </a:rPr>
              <a:t>stdout</a:t>
            </a:r>
            <a:r>
              <a:rPr lang="en-US" altLang="en-US" sz="2000"/>
              <a:t> of program to file filename</a:t>
            </a:r>
          </a:p>
          <a:p>
            <a:pPr lvl="1">
              <a:lnSpc>
                <a:spcPct val="90000"/>
              </a:lnSpc>
              <a:buFontTx/>
              <a:buNone/>
            </a:pPr>
            <a:r>
              <a:rPr lang="en-US" altLang="en-US" sz="2400">
                <a:latin typeface="Courier New" panose="02070309020205020404" pitchFamily="49" charset="0"/>
              </a:rPr>
              <a:t>executable1 | executable2</a:t>
            </a:r>
          </a:p>
          <a:p>
            <a:pPr lvl="2">
              <a:lnSpc>
                <a:spcPct val="90000"/>
              </a:lnSpc>
              <a:buFontTx/>
              <a:buNone/>
            </a:pPr>
            <a:r>
              <a:rPr lang="en-US" altLang="en-US" sz="2000"/>
              <a:t>redirects </a:t>
            </a:r>
            <a:r>
              <a:rPr lang="en-US" altLang="en-US" sz="2000">
                <a:latin typeface="Courier New" panose="02070309020205020404" pitchFamily="49" charset="0"/>
              </a:rPr>
              <a:t>stdout</a:t>
            </a:r>
            <a:r>
              <a:rPr lang="en-US" altLang="en-US" sz="2000"/>
              <a:t> of </a:t>
            </a:r>
            <a:r>
              <a:rPr lang="en-US" altLang="en-US" sz="2000">
                <a:latin typeface="Courier New" panose="02070309020205020404" pitchFamily="49" charset="0"/>
              </a:rPr>
              <a:t>executable1</a:t>
            </a:r>
            <a:r>
              <a:rPr lang="en-US" altLang="en-US" sz="2000"/>
              <a:t> to </a:t>
            </a:r>
            <a:r>
              <a:rPr lang="en-US" altLang="en-US" sz="2000">
                <a:latin typeface="Courier New" panose="02070309020205020404" pitchFamily="49" charset="0"/>
              </a:rPr>
              <a:t>stdin</a:t>
            </a:r>
            <a:r>
              <a:rPr lang="en-US" altLang="en-US" sz="2000"/>
              <a:t> of </a:t>
            </a:r>
            <a:r>
              <a:rPr lang="en-US" altLang="en-US" sz="2000">
                <a:latin typeface="Courier New" panose="02070309020205020404" pitchFamily="49" charset="0"/>
              </a:rPr>
              <a:t>executable2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t>Standard Error</a:t>
            </a:r>
          </a:p>
        </p:txBody>
      </p:sp>
      <p:sp>
        <p:nvSpPr>
          <p:cNvPr id="9219" name="Rectangle 3"/>
          <p:cNvSpPr>
            <a:spLocks noGrp="1" noChangeArrowheads="1"/>
          </p:cNvSpPr>
          <p:nvPr>
            <p:ph type="body" idx="1"/>
          </p:nvPr>
        </p:nvSpPr>
        <p:spPr/>
        <p:txBody>
          <a:bodyPr/>
          <a:lstStyle/>
          <a:p>
            <a:pPr>
              <a:lnSpc>
                <a:spcPct val="80000"/>
              </a:lnSpc>
            </a:pPr>
            <a:r>
              <a:rPr lang="en-US" altLang="en-US" sz="2800"/>
              <a:t>Stream that represents the standard error, usually this is the display</a:t>
            </a:r>
          </a:p>
          <a:p>
            <a:pPr>
              <a:lnSpc>
                <a:spcPct val="80000"/>
              </a:lnSpc>
            </a:pPr>
            <a:r>
              <a:rPr lang="en-US" altLang="en-US" sz="2800"/>
              <a:t>The </a:t>
            </a:r>
            <a:r>
              <a:rPr lang="en-US" altLang="en-US" sz="2800">
                <a:latin typeface="Courier New" panose="02070309020205020404" pitchFamily="49" charset="0"/>
              </a:rPr>
              <a:t>stdout</a:t>
            </a:r>
            <a:r>
              <a:rPr lang="en-US" altLang="en-US" sz="2800"/>
              <a:t> object is the standard output stream, it can be redirected using the </a:t>
            </a:r>
            <a:r>
              <a:rPr lang="en-US" altLang="en-US" sz="2800">
                <a:latin typeface="Courier New" panose="02070309020205020404" pitchFamily="49" charset="0"/>
              </a:rPr>
              <a:t>freopen</a:t>
            </a:r>
            <a:r>
              <a:rPr lang="en-US" altLang="en-US" sz="2800"/>
              <a:t> function</a:t>
            </a:r>
          </a:p>
          <a:p>
            <a:pPr>
              <a:lnSpc>
                <a:spcPct val="80000"/>
              </a:lnSpc>
            </a:pPr>
            <a:r>
              <a:rPr lang="en-US" altLang="en-US" sz="2800"/>
              <a:t>Program errors should be sent to this stream, this way when the standard output is redirected to some other file, the error messages will continue to appear to the user on the display</a:t>
            </a:r>
          </a:p>
          <a:p>
            <a:pPr>
              <a:lnSpc>
                <a:spcPct val="80000"/>
              </a:lnSpc>
            </a:pPr>
            <a:r>
              <a:rPr lang="en-US" altLang="en-US" sz="2800"/>
              <a:t>It can also be redirected at the command line</a:t>
            </a:r>
          </a:p>
          <a:p>
            <a:pPr lvl="1">
              <a:lnSpc>
                <a:spcPct val="80000"/>
              </a:lnSpc>
              <a:buFontTx/>
              <a:buNone/>
            </a:pPr>
            <a:r>
              <a:rPr lang="en-US" altLang="en-US" sz="2400">
                <a:latin typeface="Courier New" panose="02070309020205020404" pitchFamily="49" charset="0"/>
              </a:rPr>
              <a:t>executable 2&gt; filename</a:t>
            </a:r>
          </a:p>
          <a:p>
            <a:pPr>
              <a:lnSpc>
                <a:spcPct val="80000"/>
              </a:lnSpc>
            </a:pPr>
            <a:endParaRPr lang="en-US" alt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t>File Access</a:t>
            </a:r>
          </a:p>
        </p:txBody>
      </p:sp>
      <p:sp>
        <p:nvSpPr>
          <p:cNvPr id="19459" name="Rectangle 3"/>
          <p:cNvSpPr>
            <a:spLocks noGrp="1" noChangeArrowheads="1"/>
          </p:cNvSpPr>
          <p:nvPr>
            <p:ph type="body" idx="1"/>
          </p:nvPr>
        </p:nvSpPr>
        <p:spPr>
          <a:xfrm>
            <a:off x="685800" y="1981200"/>
            <a:ext cx="6981825" cy="4114800"/>
          </a:xfrm>
        </p:spPr>
        <p:txBody>
          <a:bodyPr/>
          <a:lstStyle/>
          <a:p>
            <a:pPr>
              <a:lnSpc>
                <a:spcPct val="90000"/>
              </a:lnSpc>
            </a:pPr>
            <a:r>
              <a:rPr lang="en-US" altLang="en-US" sz="2800"/>
              <a:t>Open a file stream</a:t>
            </a:r>
          </a:p>
          <a:p>
            <a:pPr lvl="1">
              <a:lnSpc>
                <a:spcPct val="90000"/>
              </a:lnSpc>
              <a:buFontTx/>
              <a:buNone/>
            </a:pPr>
            <a:r>
              <a:rPr lang="en-US" altLang="en-US" sz="2400">
                <a:latin typeface="Courier New" panose="02070309020205020404" pitchFamily="49" charset="0"/>
              </a:rPr>
              <a:t>FILE *fp;</a:t>
            </a:r>
          </a:p>
          <a:p>
            <a:pPr lvl="1">
              <a:lnSpc>
                <a:spcPct val="90000"/>
              </a:lnSpc>
              <a:buFontTx/>
              <a:buNone/>
            </a:pPr>
            <a:r>
              <a:rPr lang="en-US" altLang="en-US" sz="2400">
                <a:latin typeface="Courier New" panose="02070309020205020404" pitchFamily="49" charset="0"/>
              </a:rPr>
              <a:t>fp = fopen(name, mode);</a:t>
            </a:r>
          </a:p>
          <a:p>
            <a:pPr lvl="1">
              <a:lnSpc>
                <a:spcPct val="90000"/>
              </a:lnSpc>
            </a:pPr>
            <a:r>
              <a:rPr lang="en-US" altLang="en-US" sz="2400"/>
              <a:t> </a:t>
            </a:r>
            <a:r>
              <a:rPr lang="en-US" altLang="en-US" sz="2400">
                <a:latin typeface="Courier New" panose="02070309020205020404" pitchFamily="49" charset="0"/>
              </a:rPr>
              <a:t>name</a:t>
            </a:r>
            <a:r>
              <a:rPr lang="en-US" altLang="en-US" sz="2400"/>
              <a:t> is a relative or absolute file name and path</a:t>
            </a:r>
          </a:p>
          <a:p>
            <a:pPr lvl="1">
              <a:lnSpc>
                <a:spcPct val="90000"/>
              </a:lnSpc>
            </a:pPr>
            <a:r>
              <a:rPr lang="en-US" altLang="en-US" sz="2400"/>
              <a:t> </a:t>
            </a:r>
            <a:r>
              <a:rPr lang="en-US" altLang="en-US" sz="2400">
                <a:latin typeface="Courier New" panose="02070309020205020404" pitchFamily="49" charset="0"/>
              </a:rPr>
              <a:t>mode</a:t>
            </a:r>
            <a:r>
              <a:rPr lang="en-US" altLang="en-US" sz="2400"/>
              <a:t> can be </a:t>
            </a:r>
            <a:r>
              <a:rPr lang="en-US" altLang="en-US" sz="2400">
                <a:latin typeface="Courier New" panose="02070309020205020404" pitchFamily="49" charset="0"/>
              </a:rPr>
              <a:t>"r"</a:t>
            </a:r>
            <a:r>
              <a:rPr lang="en-US" altLang="en-US" sz="2400"/>
              <a:t>, </a:t>
            </a:r>
            <a:r>
              <a:rPr lang="en-US" altLang="en-US" sz="2400">
                <a:latin typeface="Courier New" panose="02070309020205020404" pitchFamily="49" charset="0"/>
              </a:rPr>
              <a:t>"w"</a:t>
            </a:r>
            <a:r>
              <a:rPr lang="en-US" altLang="en-US" sz="2400"/>
              <a:t>, </a:t>
            </a:r>
            <a:r>
              <a:rPr lang="en-US" altLang="en-US" sz="2400">
                <a:latin typeface="Courier New" panose="02070309020205020404" pitchFamily="49" charset="0"/>
              </a:rPr>
              <a:t>"a"</a:t>
            </a:r>
            <a:r>
              <a:rPr lang="en-US" altLang="en-US" sz="2400"/>
              <a:t>, </a:t>
            </a:r>
            <a:r>
              <a:rPr lang="en-US" altLang="en-US" sz="2400">
                <a:latin typeface="Courier New" panose="02070309020205020404" pitchFamily="49" charset="0"/>
              </a:rPr>
              <a:t>"rt"</a:t>
            </a:r>
            <a:r>
              <a:rPr lang="en-US" altLang="en-US" sz="2400"/>
              <a:t>, </a:t>
            </a:r>
            <a:r>
              <a:rPr lang="en-US" altLang="en-US" sz="2400">
                <a:latin typeface="Courier New" panose="02070309020205020404" pitchFamily="49" charset="0"/>
              </a:rPr>
              <a:t>"wt"</a:t>
            </a:r>
            <a:r>
              <a:rPr lang="en-US" altLang="en-US" sz="2400"/>
              <a:t>, </a:t>
            </a:r>
            <a:r>
              <a:rPr lang="en-US" altLang="en-US" sz="2400">
                <a:latin typeface="Courier New" panose="02070309020205020404" pitchFamily="49" charset="0"/>
              </a:rPr>
              <a:t>"at"</a:t>
            </a:r>
            <a:r>
              <a:rPr lang="en-US" altLang="en-US" sz="2400"/>
              <a:t>, </a:t>
            </a:r>
            <a:r>
              <a:rPr lang="en-US" altLang="en-US" sz="2400">
                <a:latin typeface="Courier New" panose="02070309020205020404" pitchFamily="49" charset="0"/>
              </a:rPr>
              <a:t>"rb"</a:t>
            </a:r>
            <a:r>
              <a:rPr lang="en-US" altLang="en-US" sz="2400"/>
              <a:t>, </a:t>
            </a:r>
            <a:r>
              <a:rPr lang="en-US" altLang="en-US" sz="2400">
                <a:latin typeface="Courier New" panose="02070309020205020404" pitchFamily="49" charset="0"/>
              </a:rPr>
              <a:t>"wb"</a:t>
            </a:r>
            <a:r>
              <a:rPr lang="en-US" altLang="en-US" sz="2400"/>
              <a:t>, </a:t>
            </a:r>
            <a:r>
              <a:rPr lang="en-US" altLang="en-US" sz="2400">
                <a:latin typeface="Courier New" panose="02070309020205020404" pitchFamily="49" charset="0"/>
              </a:rPr>
              <a:t>"ab"</a:t>
            </a:r>
            <a:r>
              <a:rPr lang="en-US" altLang="en-US" sz="2400"/>
              <a:t>, </a:t>
            </a:r>
            <a:r>
              <a:rPr lang="en-US" altLang="en-US" sz="2400">
                <a:latin typeface="Courier New" panose="02070309020205020404" pitchFamily="49" charset="0"/>
              </a:rPr>
              <a:t>"r+t"</a:t>
            </a:r>
            <a:r>
              <a:rPr lang="en-US" altLang="en-US" sz="2400"/>
              <a:t>, </a:t>
            </a:r>
            <a:r>
              <a:rPr lang="en-US" altLang="en-US" sz="2400">
                <a:latin typeface="Courier New" panose="02070309020205020404" pitchFamily="49" charset="0"/>
              </a:rPr>
              <a:t>"w+t"</a:t>
            </a:r>
            <a:r>
              <a:rPr lang="en-US" altLang="en-US" sz="2400"/>
              <a:t>, </a:t>
            </a:r>
            <a:r>
              <a:rPr lang="en-US" altLang="en-US" sz="2400">
                <a:latin typeface="Courier New" panose="02070309020205020404" pitchFamily="49" charset="0"/>
              </a:rPr>
              <a:t>"a+t"</a:t>
            </a:r>
            <a:r>
              <a:rPr lang="en-US" altLang="en-US" sz="2400"/>
              <a:t>, </a:t>
            </a:r>
            <a:r>
              <a:rPr lang="en-US" altLang="en-US" sz="2400">
                <a:latin typeface="Courier New" panose="02070309020205020404" pitchFamily="49" charset="0"/>
              </a:rPr>
              <a:t>"r+b"</a:t>
            </a:r>
            <a:r>
              <a:rPr lang="en-US" altLang="en-US" sz="2400"/>
              <a:t>, </a:t>
            </a:r>
            <a:r>
              <a:rPr lang="en-US" altLang="en-US" sz="2400">
                <a:latin typeface="Courier New" panose="02070309020205020404" pitchFamily="49" charset="0"/>
              </a:rPr>
              <a:t>"w+b"</a:t>
            </a:r>
            <a:r>
              <a:rPr lang="en-US" altLang="en-US" sz="2400"/>
              <a:t> and </a:t>
            </a:r>
            <a:r>
              <a:rPr lang="en-US" altLang="en-US" sz="2400">
                <a:latin typeface="Courier New" panose="02070309020205020404" pitchFamily="49" charset="0"/>
              </a:rPr>
              <a:t>"a+b"</a:t>
            </a:r>
          </a:p>
          <a:p>
            <a:pPr>
              <a:lnSpc>
                <a:spcPct val="90000"/>
              </a:lnSpc>
            </a:pPr>
            <a:r>
              <a:rPr lang="en-US" altLang="en-US" sz="2800"/>
              <a:t>Use the functions in </a:t>
            </a:r>
            <a:r>
              <a:rPr lang="en-US" altLang="en-US" sz="2800">
                <a:latin typeface="Courier New" panose="02070309020205020404" pitchFamily="49" charset="0"/>
              </a:rPr>
              <a:t>&lt;stdio.h&gt;</a:t>
            </a:r>
            <a:r>
              <a:rPr lang="en-US" altLang="en-US" sz="2800"/>
              <a:t> to manipulate the content of the file stream</a:t>
            </a:r>
          </a:p>
          <a:p>
            <a:pPr>
              <a:lnSpc>
                <a:spcPct val="90000"/>
              </a:lnSpc>
            </a:pPr>
            <a:r>
              <a:rPr lang="en-US" altLang="en-US" sz="2800"/>
              <a:t>Call </a:t>
            </a:r>
            <a:r>
              <a:rPr lang="en-US" altLang="en-US" sz="2800">
                <a:latin typeface="Courier New" panose="02070309020205020404" pitchFamily="49" charset="0"/>
              </a:rPr>
              <a:t>fclose</a:t>
            </a:r>
            <a:r>
              <a:rPr lang="en-US" altLang="en-US" sz="2800"/>
              <a:t> to close the file stream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t>Formatted Output</a:t>
            </a:r>
          </a:p>
        </p:txBody>
      </p:sp>
      <p:sp>
        <p:nvSpPr>
          <p:cNvPr id="10243" name="Rectangle 3"/>
          <p:cNvSpPr>
            <a:spLocks noGrp="1" noChangeArrowheads="1"/>
          </p:cNvSpPr>
          <p:nvPr>
            <p:ph type="body" idx="1"/>
          </p:nvPr>
        </p:nvSpPr>
        <p:spPr/>
        <p:txBody>
          <a:bodyPr/>
          <a:lstStyle/>
          <a:p>
            <a:r>
              <a:rPr lang="en-US" altLang="en-US" sz="2800"/>
              <a:t>Function printf prints text to stdout</a:t>
            </a:r>
          </a:p>
          <a:p>
            <a:pPr lvl="1">
              <a:buFontTx/>
              <a:buNone/>
            </a:pPr>
            <a:r>
              <a:rPr lang="en-US" altLang="en-US" sz="2400">
                <a:latin typeface="Courier New" panose="02070309020205020404" pitchFamily="49" charset="0"/>
              </a:rPr>
              <a:t>int printf(char *format, …)</a:t>
            </a:r>
          </a:p>
          <a:p>
            <a:r>
              <a:rPr lang="en-US" altLang="en-US" sz="2800"/>
              <a:t>Function fprintf prints to any open stream</a:t>
            </a:r>
          </a:p>
          <a:p>
            <a:pPr lvl="1">
              <a:buFontTx/>
              <a:buNone/>
            </a:pPr>
            <a:r>
              <a:rPr lang="en-US" altLang="en-US" sz="2400">
                <a:latin typeface="Courier New" panose="02070309020205020404" pitchFamily="49" charset="0"/>
              </a:rPr>
              <a:t>int fprintf(FILE *fp, char *format, …)</a:t>
            </a:r>
          </a:p>
          <a:p>
            <a:r>
              <a:rPr lang="en-US" altLang="en-US" sz="2800"/>
              <a:t> </a:t>
            </a:r>
            <a:r>
              <a:rPr lang="en-US" altLang="en-US" sz="2800">
                <a:latin typeface="Courier New" panose="02070309020205020404" pitchFamily="49" charset="0"/>
              </a:rPr>
              <a:t>format</a:t>
            </a:r>
            <a:r>
              <a:rPr lang="en-US" altLang="en-US" sz="2800"/>
              <a:t> is the format string, this contains the text to be printed, interspersed with conversion specifications that are used to convert and print the following arguments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t>Print conversion specification</a:t>
            </a:r>
          </a:p>
        </p:txBody>
      </p:sp>
      <p:sp>
        <p:nvSpPr>
          <p:cNvPr id="31747" name="Rectangle 3"/>
          <p:cNvSpPr>
            <a:spLocks noGrp="1" noChangeArrowheads="1"/>
          </p:cNvSpPr>
          <p:nvPr>
            <p:ph type="body" idx="1"/>
          </p:nvPr>
        </p:nvSpPr>
        <p:spPr/>
        <p:txBody>
          <a:bodyPr/>
          <a:lstStyle/>
          <a:p>
            <a:pPr>
              <a:buFontTx/>
              <a:buNone/>
            </a:pPr>
            <a:r>
              <a:rPr lang="en-US" altLang="en-US"/>
              <a:t>%[flags][width][.precision][modifiers]type</a:t>
            </a:r>
          </a:p>
          <a:p>
            <a:pPr lvl="1"/>
            <a:r>
              <a:rPr lang="en-US" altLang="en-US"/>
              <a:t>flags can be -, +, space, 0, #</a:t>
            </a:r>
          </a:p>
          <a:p>
            <a:pPr lvl="1"/>
            <a:r>
              <a:rPr lang="en-US" altLang="en-US"/>
              <a:t>width specifies the minimum field width</a:t>
            </a:r>
          </a:p>
          <a:p>
            <a:pPr lvl="1"/>
            <a:r>
              <a:rPr lang="en-US" altLang="en-US"/>
              <a:t>precision specifies different things depending on the type</a:t>
            </a:r>
          </a:p>
          <a:p>
            <a:pPr lvl="1"/>
            <a:r>
              <a:rPr lang="en-US" altLang="en-US"/>
              <a:t>modifiers can be h, l or L</a:t>
            </a:r>
          </a:p>
          <a:p>
            <a:pPr lvl="1"/>
            <a:r>
              <a:rPr lang="en-US" altLang="en-US"/>
              <a:t>type can be d, i, o, x, X, u, c, s, f, e, E, g, G, p, n and %</a:t>
            </a:r>
          </a:p>
        </p:txBody>
      </p:sp>
    </p:spTree>
  </p:cSld>
  <p:clrMapOvr>
    <a:masterClrMapping/>
  </p:clrMapOvr>
</p:sld>
</file>

<file path=ppt/theme/theme1.xml><?xml version="1.0" encoding="utf-8"?>
<a:theme xmlns:a="http://schemas.openxmlformats.org/drawingml/2006/main" name="Design padrão">
  <a:themeElements>
    <a:clrScheme name="Design padrã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sign padrão">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sign padrã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sign padrã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sign padrã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sign padrã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sign padrã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sign padrã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sign padrã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387</TotalTime>
  <Words>1148</Words>
  <Application>Microsoft Office PowerPoint</Application>
  <PresentationFormat>On-screen Show (4:3)</PresentationFormat>
  <Paragraphs>141</Paragraphs>
  <Slides>18</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Times New Roman</vt:lpstr>
      <vt:lpstr>Arial</vt:lpstr>
      <vt:lpstr>Courier New</vt:lpstr>
      <vt:lpstr>Design padrão</vt:lpstr>
      <vt:lpstr>Input and Output</vt:lpstr>
      <vt:lpstr>Introduction</vt:lpstr>
      <vt:lpstr>Standard streams</vt:lpstr>
      <vt:lpstr>Standard Input</vt:lpstr>
      <vt:lpstr>Standard Output</vt:lpstr>
      <vt:lpstr>Standard Error</vt:lpstr>
      <vt:lpstr>File Access</vt:lpstr>
      <vt:lpstr>Formatted Output</vt:lpstr>
      <vt:lpstr>Print conversion specification</vt:lpstr>
      <vt:lpstr>Formatted Input</vt:lpstr>
      <vt:lpstr>Input conversion specification</vt:lpstr>
      <vt:lpstr>Variable length argument lists</vt:lpstr>
      <vt:lpstr>Character input and output</vt:lpstr>
      <vt:lpstr>Line input and output</vt:lpstr>
      <vt:lpstr>File positioning</vt:lpstr>
      <vt:lpstr>Error handling</vt:lpstr>
      <vt:lpstr>Listing directories</vt:lpstr>
      <vt:lpstr>Exercise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Devendra Tewari</dc:creator>
  <cp:lastModifiedBy>Devendra Tewari</cp:lastModifiedBy>
  <cp:revision>65</cp:revision>
  <dcterms:created xsi:type="dcterms:W3CDTF">1601-01-01T00:00:00Z</dcterms:created>
  <dcterms:modified xsi:type="dcterms:W3CDTF">2018-03-09T01:14:54Z</dcterms:modified>
</cp:coreProperties>
</file>