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Control Flow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Devendra Tewari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continue</a:t>
            </a:r>
            <a:r>
              <a:rPr/>
              <a:t> statement causes a loop to begin the next iteration, the statements following </a:t>
            </a:r>
            <a:r>
              <a:rPr>
                <a:latin typeface="Courier"/>
              </a:rPr>
              <a:t>continue</a:t>
            </a:r>
            <a:r>
              <a:rPr/>
              <a:t> are not executed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goto</a:t>
            </a:r>
            <a:r>
              <a:rPr/>
              <a:t> statement causes execution to jump to the statements after the </a:t>
            </a:r>
            <a:r>
              <a:rPr>
                <a:latin typeface="Courier"/>
              </a:rPr>
              <a:t>label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goto</a:t>
            </a:r>
            <a:r>
              <a:rPr>
                <a:latin typeface="Courier"/>
              </a:rPr>
              <a:t> label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statements</a:t>
            </a:r>
            <a:br/>
            <a:r>
              <a:rPr>
                <a:latin typeface="Courier"/>
              </a:rPr>
              <a:t>label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br/>
            <a:r>
              <a:rPr>
                <a:latin typeface="Courier"/>
              </a:rPr>
              <a:t>statements</a:t>
            </a:r>
          </a:p>
          <a:p>
            <a:pPr lvl="0"/>
            <a:r>
              <a:rPr>
                <a:latin typeface="Courier"/>
              </a:rPr>
              <a:t>goto</a:t>
            </a:r>
            <a:r>
              <a:rPr/>
              <a:t> is not recommended as it results in spaghetti code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Write a program that converts 1 to 50 mile(s) into kilometers</a:t>
            </a:r>
          </a:p>
          <a:p>
            <a:pPr lvl="1" indent="0" marL="342900">
              <a:buNone/>
            </a:pPr>
            <a:r>
              <a:rPr b="1"/>
              <a:t>NOTE</a:t>
            </a:r>
            <a:r>
              <a:rPr/>
              <a:t> 1 mile = 1.609344 kilometers</a:t>
            </a:r>
          </a:p>
          <a:p>
            <a:pPr lvl="0"/>
            <a:r>
              <a:rPr/>
              <a:t>Print the result in tabular form</a:t>
            </a:r>
          </a:p>
          <a:p>
            <a:pPr lvl="1" indent="0">
              <a:buNone/>
            </a:pPr>
            <a:r>
              <a:rPr>
                <a:latin typeface="Courier"/>
              </a:rPr>
              <a:t>01 mile(s) = 01.609344 km   02 mile(s) = 03.218688 km
03 mile(s) = 04.828032 km   04 mile(s) = 06.437376 km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if</a:t>
            </a:r>
            <a:r>
              <a:rPr/>
              <a:t>-</a:t>
            </a:r>
            <a:r>
              <a:rPr>
                <a:latin typeface="Courier"/>
              </a:rPr>
              <a:t>else</a:t>
            </a:r>
            <a:r>
              <a:rPr/>
              <a:t> expresses decisions</a:t>
            </a:r>
          </a:p>
          <a:p>
            <a:pPr lvl="0"/>
            <a:r>
              <a:rPr>
                <a:latin typeface="Courier"/>
              </a:rPr>
              <a:t>else</a:t>
            </a:r>
            <a:r>
              <a:rPr/>
              <a:t> part is optional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expression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statement1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statement2</a:t>
            </a:r>
          </a:p>
          <a:p>
            <a:pPr lvl="0"/>
            <a:r>
              <a:rPr>
                <a:latin typeface="Courier"/>
              </a:rPr>
              <a:t>expression</a:t>
            </a:r>
            <a:r>
              <a:rPr/>
              <a:t> returns a numerical value</a:t>
            </a:r>
          </a:p>
          <a:p>
            <a:pPr lvl="0"/>
            <a:r>
              <a:rPr>
                <a:latin typeface="Courier"/>
              </a:rPr>
              <a:t>0</a:t>
            </a:r>
            <a:r>
              <a:rPr/>
              <a:t> is considered FALSE, any other value is TRUE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if-else ambiguities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By default, the </a:t>
            </a:r>
            <a:r>
              <a:rPr>
                <a:latin typeface="Courier"/>
              </a:rPr>
              <a:t>else</a:t>
            </a:r>
            <a:r>
              <a:rPr/>
              <a:t> is associated with the inner </a:t>
            </a:r>
            <a:r>
              <a:rPr>
                <a:latin typeface="Courier"/>
              </a:rPr>
              <a:t>if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Use braces to remove ambiguity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else-if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Useful for expressing multi-way decisions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expression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statement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expression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statement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expression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statement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statement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switch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expression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case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const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expr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br/>
            <a:r>
              <a:rPr>
                <a:latin typeface="Courier"/>
              </a:rPr>
              <a:t>    statements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case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const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expr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br/>
            <a:r>
              <a:rPr>
                <a:latin typeface="Courier"/>
              </a:rPr>
              <a:t>    statements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default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br/>
            <a:r>
              <a:rPr>
                <a:latin typeface="Courier"/>
              </a:rPr>
              <a:t>    statements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Used to express multi-way decision</a:t>
            </a:r>
          </a:p>
          <a:p>
            <a:pPr lvl="0"/>
            <a:r>
              <a:rPr/>
              <a:t>Matches the result of an expression to one of several integer constants</a:t>
            </a:r>
          </a:p>
          <a:p>
            <a:pPr lvl="0"/>
            <a:r>
              <a:rPr/>
              <a:t>a </a:t>
            </a:r>
            <a:r>
              <a:rPr>
                <a:latin typeface="Courier"/>
              </a:rPr>
              <a:t>break</a:t>
            </a:r>
            <a:r>
              <a:rPr/>
              <a:t> statement causes exit from the </a:t>
            </a:r>
            <a:r>
              <a:rPr>
                <a:latin typeface="Courier"/>
              </a:rPr>
              <a:t>switch</a:t>
            </a:r>
          </a:p>
          <a:p>
            <a:pPr lvl="0"/>
            <a:r>
              <a:rPr/>
              <a:t>without a </a:t>
            </a:r>
            <a:r>
              <a:rPr>
                <a:latin typeface="Courier"/>
              </a:rPr>
              <a:t>break</a:t>
            </a:r>
            <a:r>
              <a:rPr/>
              <a:t> all statements after the matching </a:t>
            </a:r>
            <a:r>
              <a:rPr>
                <a:latin typeface="Courier"/>
              </a:rPr>
              <a:t>case</a:t>
            </a:r>
            <a:r>
              <a:rPr/>
              <a:t> are executed till the end of the </a:t>
            </a:r>
            <a:r>
              <a:rPr>
                <a:latin typeface="Courier"/>
              </a:rPr>
              <a:t>switch</a:t>
            </a:r>
            <a:r>
              <a:rPr/>
              <a:t> block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while loop executes as long as </a:t>
            </a:r>
            <a:r>
              <a:rPr>
                <a:latin typeface="Courier"/>
              </a:rPr>
              <a:t>expression</a:t>
            </a:r>
            <a:r>
              <a:rPr/>
              <a:t> is TRUE (not 0)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expression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statements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loop has three parts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expr1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expr2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expr3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statements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1"/>
            <a:r>
              <a:rPr>
                <a:latin typeface="Courier"/>
              </a:rPr>
              <a:t>expr1</a:t>
            </a:r>
            <a:r>
              <a:rPr/>
              <a:t> is an initialization expression</a:t>
            </a:r>
          </a:p>
          <a:p>
            <a:pPr lvl="1"/>
            <a:r>
              <a:rPr>
                <a:latin typeface="Courier"/>
              </a:rPr>
              <a:t>expr2</a:t>
            </a:r>
            <a:r>
              <a:rPr/>
              <a:t> is a relational expression, and</a:t>
            </a:r>
          </a:p>
          <a:p>
            <a:pPr lvl="1"/>
            <a:r>
              <a:rPr>
                <a:latin typeface="Courier"/>
              </a:rPr>
              <a:t>expr3</a:t>
            </a:r>
            <a:r>
              <a:rPr/>
              <a:t> is the increment expression</a:t>
            </a:r>
          </a:p>
          <a:p>
            <a:pPr lvl="0"/>
            <a:r>
              <a:rPr/>
              <a:t>The loop executes as long as </a:t>
            </a:r>
            <a:r>
              <a:rPr>
                <a:latin typeface="Courier"/>
              </a:rPr>
              <a:t>expr2</a:t>
            </a:r>
            <a:r>
              <a:rPr/>
              <a:t> is TRUE (not 0)</a:t>
            </a:r>
          </a:p>
          <a:p>
            <a:pPr lvl="0"/>
            <a:r>
              <a:rPr/>
              <a:t>All three expressions can be empty which leads to an infinite </a:t>
            </a:r>
            <a:r>
              <a:rPr>
                <a:latin typeface="Courier"/>
              </a:rPr>
              <a:t>for</a:t>
            </a:r>
            <a:r>
              <a:rPr/>
              <a:t> loop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do</a:t>
            </a:r>
            <a:r>
              <a:rPr/>
              <a:t> loop executes at least once before </a:t>
            </a:r>
            <a:r>
              <a:rPr>
                <a:latin typeface="Courier"/>
              </a:rPr>
              <a:t>expression</a:t>
            </a:r>
            <a:r>
              <a:rPr/>
              <a:t> is evaluated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do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statements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expression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</a:p>
          <a:p>
            <a:pPr lvl="0"/>
            <a:r>
              <a:rPr/>
              <a:t>The loop executes as long as </a:t>
            </a:r>
            <a:r>
              <a:rPr>
                <a:latin typeface="Courier"/>
              </a:rPr>
              <a:t>expression</a:t>
            </a:r>
            <a:r>
              <a:rPr/>
              <a:t> is TRUE (not </a:t>
            </a:r>
            <a:r>
              <a:rPr>
                <a:latin typeface="Courier"/>
              </a:rPr>
              <a:t>0</a:t>
            </a:r>
            <a:r>
              <a:rPr/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break statement causes immediate exit from a loop (</a:t>
            </a:r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 or </a:t>
            </a:r>
            <a:r>
              <a:rPr>
                <a:latin typeface="Courier"/>
              </a:rPr>
              <a:t>do</a:t>
            </a:r>
            <a:r>
              <a:rPr/>
              <a:t>-</a:t>
            </a:r>
            <a:r>
              <a:rPr>
                <a:latin typeface="Courier"/>
              </a:rPr>
              <a:t>while</a:t>
            </a:r>
            <a:r>
              <a:rPr/>
              <a:t>) or </a:t>
            </a:r>
            <a:r>
              <a:rPr>
                <a:latin typeface="Courier"/>
              </a:rPr>
              <a:t>switch</a:t>
            </a:r>
            <a:r>
              <a:rPr/>
              <a:t> block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Devendra Tewari</dc:creator>
  <cp:keywords/>
  <dcterms:created xsi:type="dcterms:W3CDTF">2024-10-10T12:55:59Z</dcterms:created>
  <dcterms:modified xsi:type="dcterms:W3CDTF">2024-10-10T12:55:59Z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