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1" r:id="rId3"/>
    <p:sldId id="292" r:id="rId4"/>
    <p:sldId id="29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DBBC30-8E25-4BF3-8F7C-8A7FD13C6BA3}">
          <p14:sldIdLst>
            <p14:sldId id="256"/>
            <p14:sldId id="291"/>
            <p14:sldId id="292"/>
          </p14:sldIdLst>
        </p14:section>
        <p14:section name="Regression line vs sample size" id="{7813C762-6651-45FE-BF80-238A8A5BB4EC}">
          <p14:sldIdLst>
            <p14:sldId id="290"/>
            <p14:sldId id="257"/>
            <p14:sldId id="258"/>
            <p14:sldId id="259"/>
            <p14:sldId id="260"/>
            <p14:sldId id="261"/>
          </p14:sldIdLst>
        </p14:section>
        <p14:section name="Regression line vs Complexity" id="{CBBDC362-6F4A-400B-8F95-029B4D3D9E47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385583" cy="2982884"/>
          </a:xfrm>
        </p:spPr>
        <p:txBody>
          <a:bodyPr/>
          <a:lstStyle/>
          <a:p>
            <a:r>
              <a:rPr lang="en-IN" sz="4800" dirty="0" smtClean="0"/>
              <a:t>Regression Analysis based on sample size and complexity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BY: Priyesh Tewari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58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660073"/>
            <a:ext cx="8825658" cy="2978727"/>
          </a:xfrm>
        </p:spPr>
        <p:txBody>
          <a:bodyPr>
            <a:normAutofit/>
          </a:bodyPr>
          <a:lstStyle/>
          <a:p>
            <a:r>
              <a:rPr lang="en-IN" sz="3200" b="1" u="sng" dirty="0" smtClean="0"/>
              <a:t>Question:</a:t>
            </a:r>
            <a:r>
              <a:rPr lang="en-IN" sz="3200" b="1" dirty="0" smtClean="0"/>
              <a:t> </a:t>
            </a:r>
            <a:r>
              <a:rPr lang="en-IN" sz="3200" dirty="0" smtClean="0"/>
              <a:t>Analyse the behaviour of regression plots with increase in complexity by dividing the sample into 4 equal parts of 20 and 100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9418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</a:t>
            </a:r>
            <a:r>
              <a:rPr lang="en-IN" dirty="0" smtClean="0"/>
              <a:t>complexity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50305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50591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24844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357554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306643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15712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329618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419339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69813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673331"/>
            <a:ext cx="8825658" cy="4965469"/>
          </a:xfrm>
        </p:spPr>
        <p:txBody>
          <a:bodyPr>
            <a:normAutofit/>
          </a:bodyPr>
          <a:lstStyle/>
          <a:p>
            <a:r>
              <a:rPr lang="en-IN" sz="3200" b="1" u="sng" dirty="0" smtClean="0"/>
              <a:t>Objective of Study:</a:t>
            </a:r>
            <a:r>
              <a:rPr lang="en-IN" sz="3200" b="1" dirty="0" smtClean="0"/>
              <a:t> </a:t>
            </a:r>
            <a:r>
              <a:rPr lang="en-IN" sz="3200" dirty="0" smtClean="0"/>
              <a:t>to analyse the behaviour of regression line with increase in sample size and complexity.</a:t>
            </a:r>
          </a:p>
          <a:p>
            <a:r>
              <a:rPr lang="en-IN" sz="3200" dirty="0" smtClean="0"/>
              <a:t>Also observe the trend of RSS and RMSE with increase in sample sizes and complexity.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13443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396825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716940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852808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96643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95857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282218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01619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181205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088512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46931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673331"/>
            <a:ext cx="8825658" cy="4965469"/>
          </a:xfrm>
        </p:spPr>
        <p:txBody>
          <a:bodyPr>
            <a:normAutofit/>
          </a:bodyPr>
          <a:lstStyle/>
          <a:p>
            <a:r>
              <a:rPr lang="en-IN" sz="3200" b="1" u="sng" dirty="0" smtClean="0"/>
              <a:t>Description of dataset:</a:t>
            </a:r>
          </a:p>
          <a:p>
            <a:r>
              <a:rPr lang="en-IN" sz="3200" b="1" dirty="0" smtClean="0"/>
              <a:t>Dataset: </a:t>
            </a:r>
            <a:r>
              <a:rPr lang="en-IN" sz="3200" dirty="0" smtClean="0"/>
              <a:t>Diamond</a:t>
            </a:r>
            <a:endParaRPr lang="en-IN" sz="3200" dirty="0"/>
          </a:p>
          <a:p>
            <a:r>
              <a:rPr lang="en-US" sz="3200" b="1" dirty="0" smtClean="0"/>
              <a:t>About: </a:t>
            </a:r>
            <a:r>
              <a:rPr lang="en-US" sz="3200" dirty="0" smtClean="0"/>
              <a:t>dataset contain </a:t>
            </a:r>
            <a:r>
              <a:rPr lang="en-US" sz="3200" dirty="0"/>
              <a:t>the prices and other </a:t>
            </a:r>
            <a:r>
              <a:rPr lang="en-US" sz="3200" dirty="0" smtClean="0"/>
              <a:t>attributes(9 more other than price) </a:t>
            </a:r>
            <a:r>
              <a:rPr lang="en-US" sz="3200" dirty="0"/>
              <a:t>of almost 54,000 </a:t>
            </a:r>
            <a:r>
              <a:rPr lang="en-US" sz="3200" dirty="0" smtClean="0"/>
              <a:t>diamonds</a:t>
            </a:r>
          </a:p>
          <a:p>
            <a:r>
              <a:rPr lang="en-US" sz="3200" dirty="0" smtClean="0"/>
              <a:t> We used linear regression model to predict the price based on carat as predictor.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89351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465507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842626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3267640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463785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complexity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752723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RSS v/s Complexity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4084547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and Train RMSE v/s Complexity</a:t>
            </a:r>
            <a:br>
              <a:rPr lang="en-IN" dirty="0" smtClean="0"/>
            </a:br>
            <a:r>
              <a:rPr lang="en-IN" dirty="0"/>
              <a:t>(Sample Size = </a:t>
            </a:r>
            <a:r>
              <a:rPr lang="en-IN" dirty="0" smtClean="0"/>
              <a:t>20)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3738121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and Train RMSE v/s </a:t>
            </a:r>
            <a:r>
              <a:rPr lang="en-IN" dirty="0" smtClean="0"/>
              <a:t>Complexity</a:t>
            </a:r>
            <a:br>
              <a:rPr lang="en-IN" dirty="0" smtClean="0"/>
            </a:br>
            <a:r>
              <a:rPr lang="en-IN" dirty="0" smtClean="0"/>
              <a:t>(Sample Size = 100)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61696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660073"/>
            <a:ext cx="8825658" cy="2978727"/>
          </a:xfrm>
        </p:spPr>
        <p:txBody>
          <a:bodyPr>
            <a:normAutofit/>
          </a:bodyPr>
          <a:lstStyle/>
          <a:p>
            <a:r>
              <a:rPr lang="en-IN" sz="3200" b="1" u="sng" dirty="0" smtClean="0"/>
              <a:t>Question:</a:t>
            </a:r>
            <a:r>
              <a:rPr lang="en-IN" sz="3200" b="1" dirty="0" smtClean="0"/>
              <a:t> </a:t>
            </a:r>
            <a:r>
              <a:rPr lang="en-IN" sz="3200" dirty="0" smtClean="0"/>
              <a:t>Analyse the behaviour of regression plots with increase in sample size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6522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 line with increasing sample size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55183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sample size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406064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sample size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269588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line with increasing sample size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2060575"/>
            <a:ext cx="4195763" cy="41957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06" y="2055813"/>
            <a:ext cx="4200525" cy="4200525"/>
          </a:xfrm>
        </p:spPr>
      </p:pic>
    </p:spTree>
    <p:extLst>
      <p:ext uri="{BB962C8B-B14F-4D97-AF65-F5344CB8AC3E}">
        <p14:creationId xmlns:p14="http://schemas.microsoft.com/office/powerpoint/2010/main" val="140675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RSS with increasing Sample Size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1334554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291</Words>
  <Application>Microsoft Office PowerPoint</Application>
  <PresentationFormat>Widescreen</PresentationFormat>
  <Paragraphs>42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Century Gothic</vt:lpstr>
      <vt:lpstr>Wingdings 3</vt:lpstr>
      <vt:lpstr>Ion</vt:lpstr>
      <vt:lpstr>Regression Analysis based on sample size and complexity</vt:lpstr>
      <vt:lpstr>PowerPoint Presentation</vt:lpstr>
      <vt:lpstr>PowerPoint Presentation</vt:lpstr>
      <vt:lpstr>PowerPoint Presentation</vt:lpstr>
      <vt:lpstr>Regression line with increasing sample size</vt:lpstr>
      <vt:lpstr>Regression line with increasing sample size</vt:lpstr>
      <vt:lpstr>Regression line with increasing sample size</vt:lpstr>
      <vt:lpstr>Regression line with increasing sample size</vt:lpstr>
      <vt:lpstr>Test RSS with increasing Sample Size</vt:lpstr>
      <vt:lpstr>PowerPoint Presentation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Regression line with increasing complexity</vt:lpstr>
      <vt:lpstr>Test RSS v/s Complexity</vt:lpstr>
      <vt:lpstr>Test and Train RMSE v/s Complexity (Sample Size = 20)</vt:lpstr>
      <vt:lpstr>Test and Train RMSE v/s Complexity (Sample Size = 100)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 based on sample size and complexity</dc:title>
  <dc:creator>priyesh tewari</dc:creator>
  <cp:lastModifiedBy>priyesh tewari</cp:lastModifiedBy>
  <cp:revision>15</cp:revision>
  <dcterms:created xsi:type="dcterms:W3CDTF">2018-12-04T12:26:49Z</dcterms:created>
  <dcterms:modified xsi:type="dcterms:W3CDTF">2018-12-04T13:42:57Z</dcterms:modified>
</cp:coreProperties>
</file>