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62373-AF99-49EA-870B-9612B064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AF77D-A777-4AE6-87B4-84B0A15F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A2DA5-1B7D-423A-BBE7-20C3A108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F6AC0-7419-4DB6-8052-8AFD821A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FF394-0614-4943-AE47-E92EF2D5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99055-2D2D-4124-86A5-0AD9FF39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E880EE-C760-436B-A409-3AF1C7A0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7DAF2-84AD-4228-99B0-599B2B01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5DC60-2BEA-45ED-B331-872D9DC4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53D71-6B48-455E-B2C5-D486D0E4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BBBEF8-4B57-4BC8-9989-AB1FEEB90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A0270-B810-4D24-81C7-128A222B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0EC84-6B85-4599-9379-F66AF409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EB538-6757-4671-81DC-A22BCC7B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22640-1E23-4A13-9A1D-1FEA9278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8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4C5BF-8D91-4483-9471-1B8D489E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702B7-F83B-4195-B7DB-9D170C2E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4103B-13A5-40C3-960D-0EE3D2AC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F3F0E-CA40-4A7C-A4F9-21068512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AFEC5-C7E6-4C40-B4BB-4071BE37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5824-FF98-4A9D-8D92-BB506EC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95761-19C1-4341-B91D-B00B0D9E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39770-F1B2-418D-A3CA-C490C5AF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A0533-121E-4AE1-B06B-B7A04C7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C7BE-EF9F-48CB-A35E-6D6C8006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D3DA5-FF9D-4AD2-8F27-17A6A690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A3606-35A8-4841-967D-3F41E460E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CC33D-BDC4-48A8-8B55-A29BA39B2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F92A7-79F7-40E0-9FB8-BE9E271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9776B-8788-42B8-BC16-3B7C22F5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40337-59BA-487E-AFF6-A64DC19A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7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99F43-5319-427A-BE17-5ABB35F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168BF-5E4D-4518-A9DA-009AA8AD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82F89-E9A3-42E6-878B-1FBA04E52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12BCFD-976B-4287-B1BD-C1249401A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B1DA2E-5BD1-43CE-B0B2-11E93BCC2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6DFF3F-5194-4BD0-B3E2-04B83460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1B0F8E-4D43-483B-9B8E-A8F3AAE0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76E773-7E22-422E-AD5A-8A77ED47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8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6A7F0-BBD6-4A96-BB10-4558A20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6E2C6-EEB0-4DCC-B944-E847D10E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A2CDC-64BF-40DD-AD52-05CB7850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9078D4-26E8-4FFD-85CA-DE4A3F2C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6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3D484-1C95-44AA-B59B-7D7EC06D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44414-F708-4BF4-A5D3-ED2A61C2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B7E6F-2483-4155-92B2-737025A6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9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26336-6D36-466E-B2AA-7F45788C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D495E-B912-4C06-9573-7AFADD164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DDF5C4-B3A3-4C88-BC93-8B52B63CC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EF142-7117-49CE-8026-87E36D50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531B6-349F-4D27-A59D-97141E0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51BFB-EAFD-446F-9279-F6D2A9C5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E3B1-D550-413C-9002-EFC29785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AA254-E67A-410F-9EC0-7FC4E3067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311D9-DBD9-43B7-B65F-C26BB2F2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BD8AE-3BA7-4D46-BEE7-90CFCEAC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2F36F-8884-424C-A8E4-53A504B5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B7774-7C73-4060-8626-F83AE5BC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53F12-127E-45A1-9D44-4B775EFC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D2CBD-3B74-44D9-B672-2AE7C47F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C205B-A043-48D6-9AD1-0E2C60610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8D67-A63E-413D-8857-F507E194ADB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57162-F093-4CF3-89DE-FC685C131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B3433-25E8-44B3-929A-372311DD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716C-69C7-481D-80AC-4BBE08AB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phpmyadmin/sql.php?server=1&amp;db=texmall&amp;table=tm_admin_role&amp;pos=0&amp;token=dce2e684a3633da2bb194427cef0e9a0" TargetMode="External"/><Relationship Id="rId2" Type="http://schemas.openxmlformats.org/officeDocument/2006/relationships/hyperlink" Target="http://127.0.0.1/phpmyadmin/sql.php?server=1&amp;db=texmall&amp;table=tm_admin_user&amp;pos=0&amp;token=dce2e684a3633da2bb194427cef0e9a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127.0.0.1/phpmyadmin/sql.php?server=1&amp;db=texmall&amp;table=tm_admin_action&amp;pos=0&amp;token=dce2e684a3633da2bb194427cef0e9a0" TargetMode="External"/><Relationship Id="rId4" Type="http://schemas.openxmlformats.org/officeDocument/2006/relationships/hyperlink" Target="http://127.0.0.1/phpmyadmin/sql.php?server=1&amp;db=texmall&amp;table=tm_admin_log&amp;pos=0&amp;token=dce2e684a3633da2bb194427cef0e9a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/phpmyadmin/sql.php?server=1&amp;db=texmall&amp;table=tm_search_log&amp;pos=0&amp;token=dce2e684a3633da2bb194427cef0e9a0" TargetMode="External"/><Relationship Id="rId13" Type="http://schemas.openxmlformats.org/officeDocument/2006/relationships/hyperlink" Target="http://127.0.0.1/phpmyadmin/sql.php?server=1&amp;db=texmall&amp;table=tm_3d_fitting&amp;pos=0&amp;token=fc44351bcca2ae4893c968f688bcaeab" TargetMode="External"/><Relationship Id="rId3" Type="http://schemas.openxmlformats.org/officeDocument/2006/relationships/hyperlink" Target="http://127.0.0.1/phpmyadmin/sql.php?server=1&amp;db=texmall&amp;table=tm_admin_role&amp;pos=0&amp;token=dce2e684a3633da2bb194427cef0e9a0" TargetMode="External"/><Relationship Id="rId7" Type="http://schemas.openxmlformats.org/officeDocument/2006/relationships/hyperlink" Target="http://127.0.0.1/phpmyadmin/sql.php?server=1&amp;db=texmall&amp;table=tm_user_mail_list&amp;pos=0&amp;token=dce2e684a3633da2bb194427cef0e9a0" TargetMode="External"/><Relationship Id="rId12" Type="http://schemas.openxmlformats.org/officeDocument/2006/relationships/hyperlink" Target="http://127.0.0.1/phpmyadmin/sql.php?db=texmall&amp;table=tm_correct_img&amp;token=dce2e684a3633da2bb194427cef0e9a0" TargetMode="External"/><Relationship Id="rId2" Type="http://schemas.openxmlformats.org/officeDocument/2006/relationships/hyperlink" Target="http://127.0.0.1/phpmyadmin/sql.php?server=1&amp;db=texmall&amp;table=tm_user&amp;pos=0&amp;token=dce2e684a3633da2bb194427cef0e9a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27.0.0.1/phpmyadmin/sql.php?server=1&amp;db=texmall&amp;table=tm_user_log&amp;pos=0&amp;token=dce2e684a3633da2bb194427cef0e9a0" TargetMode="External"/><Relationship Id="rId11" Type="http://schemas.openxmlformats.org/officeDocument/2006/relationships/hyperlink" Target="http://127.0.0.1/phpmyadmin/sql.php?server=1&amp;db=texmall&amp;table=tm_platform_service&amp;pos=0&amp;token=dce2e684a3633da2bb194427cef0e9a0" TargetMode="External"/><Relationship Id="rId5" Type="http://schemas.openxmlformats.org/officeDocument/2006/relationships/hyperlink" Target="http://127.0.0.1/phpmyadmin/sql.php?db=texmall&amp;table=tm_deliver_address&amp;token=dce2e684a3633da2bb194427cef0e9a0" TargetMode="External"/><Relationship Id="rId10" Type="http://schemas.openxmlformats.org/officeDocument/2006/relationships/hyperlink" Target="http://127.0.0.1/phpmyadmin/sql.php?server=1&amp;db=texmall&amp;table=tm_user_model&amp;pos=0&amp;token=dce2e684a3633da2bb194427cef0e9a0" TargetMode="External"/><Relationship Id="rId4" Type="http://schemas.openxmlformats.org/officeDocument/2006/relationships/hyperlink" Target="http://127.0.0.1/phpmyadmin/sql.php?server=1&amp;db=texmall&amp;table=tm_user_enshrine&amp;pos=0&amp;token=dce2e684a3633da2bb194427cef0e9a0" TargetMode="External"/><Relationship Id="rId9" Type="http://schemas.openxmlformats.org/officeDocument/2006/relationships/hyperlink" Target="http://127.0.0.1/phpmyadmin/sql.php?db=texmall&amp;table=tm_authenticate_personal&amp;token=dce2e684a3633da2bb194427cef0e9a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/phpmyadmin/sql.php?server=1&amp;db=texmall&amp;table=tm_order_reviews&amp;pos=0&amp;token=9d807aedb6b7bf8dac91772c972701f7" TargetMode="External"/><Relationship Id="rId3" Type="http://schemas.openxmlformats.org/officeDocument/2006/relationships/hyperlink" Target="http://127.0.0.1/phpmyadmin/sql.php?db=texmall&amp;table=tm_goods_attr_set&amp;token=9d807aedb6b7bf8dac91772c972701f7" TargetMode="External"/><Relationship Id="rId7" Type="http://schemas.openxmlformats.org/officeDocument/2006/relationships/hyperlink" Target="http://127.0.0.1/phpmyadmin/sql.php?server=1&amp;db=texmall&amp;table=tm_order_goods&amp;pos=0&amp;token=9d807aedb6b7bf8dac91772c972701f7" TargetMode="External"/><Relationship Id="rId2" Type="http://schemas.openxmlformats.org/officeDocument/2006/relationships/hyperlink" Target="http://127.0.0.1/phpmyadmin/sql.php?server=1&amp;db=texmall&amp;table=tm_goods&amp;pos=0&amp;token=dce2e684a3633da2bb194427cef0e9a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27.0.0.1/phpmyadmin/sql.php?server=1&amp;db=texmall&amp;table=tm_order&amp;pos=0&amp;token=9d807aedb6b7bf8dac91772c972701f7" TargetMode="External"/><Relationship Id="rId11" Type="http://schemas.openxmlformats.org/officeDocument/2006/relationships/hyperlink" Target="http://127.0.0.1/phpmyadmin/sql.php?db=texmall&amp;table=tm_authenticate_enterprise&amp;token=fc44351bcca2ae4893c968f688bcaeab" TargetMode="External"/><Relationship Id="rId5" Type="http://schemas.openxmlformats.org/officeDocument/2006/relationships/hyperlink" Target="http://127.0.0.1/phpmyadmin/sql.php?server=1&amp;db=texmall&amp;table=tm_goods_cart&amp;pos=0&amp;token=9d807aedb6b7bf8dac91772c972701f7" TargetMode="External"/><Relationship Id="rId10" Type="http://schemas.openxmlformats.org/officeDocument/2006/relationships/hyperlink" Target="http://127.0.0.1/phpmyadmin/sql.php?server=1&amp;db=texmall&amp;table=tm_order_deliver&amp;pos=0&amp;token=fc44351bcca2ae4893c968f688bcaeab" TargetMode="External"/><Relationship Id="rId4" Type="http://schemas.openxmlformats.org/officeDocument/2006/relationships/hyperlink" Target="http://127.0.0.1/phpmyadmin/sql.php?db=texmall&amp;table=tm_supplier_buyer&amp;token=9d807aedb6b7bf8dac91772c972701f7" TargetMode="External"/><Relationship Id="rId9" Type="http://schemas.openxmlformats.org/officeDocument/2006/relationships/hyperlink" Target="http://127.0.0.1/phpmyadmin/sql.php?db=texmall&amp;table=tm_goods_recom&amp;token=9d807aedb6b7bf8dac91772c972701f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2F9344-F12E-4332-85B8-506A4AF26F50}"/>
              </a:ext>
            </a:extLst>
          </p:cNvPr>
          <p:cNvSpPr/>
          <p:nvPr/>
        </p:nvSpPr>
        <p:spPr>
          <a:xfrm>
            <a:off x="4620206" y="2258006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B2F5106-CCE9-4B8B-99EA-8378FB98FC51}"/>
              </a:ext>
            </a:extLst>
          </p:cNvPr>
          <p:cNvSpPr txBox="1">
            <a:spLocks/>
          </p:cNvSpPr>
          <p:nvPr/>
        </p:nvSpPr>
        <p:spPr>
          <a:xfrm>
            <a:off x="4620206" y="2258006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2" tooltip="浏览"/>
              </a:rPr>
              <a:t>tm_admin_user</a:t>
            </a:r>
            <a:endParaRPr lang="en-US" altLang="zh-CN" u="sng" dirty="0"/>
          </a:p>
          <a:p>
            <a:r>
              <a:rPr lang="zh-CN" altLang="en-US" sz="1200" dirty="0"/>
              <a:t>后台管理员表</a:t>
            </a:r>
            <a:endParaRPr lang="en-US" altLang="zh-CN" sz="1200" dirty="0"/>
          </a:p>
          <a:p>
            <a:r>
              <a:rPr lang="en-US" altLang="zh-CN" sz="1200" dirty="0"/>
              <a:t>id</a:t>
            </a:r>
            <a:r>
              <a:rPr lang="zh-CN" altLang="en-US" sz="1200" dirty="0"/>
              <a:t>：管理员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role_id</a:t>
            </a:r>
            <a:r>
              <a:rPr lang="zh-CN" altLang="en-US" sz="1200" dirty="0"/>
              <a:t>：角色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2948FF-A11A-4FF0-B59F-CB2F1DA43BCF}"/>
              </a:ext>
            </a:extLst>
          </p:cNvPr>
          <p:cNvSpPr/>
          <p:nvPr/>
        </p:nvSpPr>
        <p:spPr>
          <a:xfrm>
            <a:off x="825757" y="2258006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39FA2F3-0554-451E-A8AA-31171DE893B8}"/>
              </a:ext>
            </a:extLst>
          </p:cNvPr>
          <p:cNvSpPr txBox="1">
            <a:spLocks/>
          </p:cNvSpPr>
          <p:nvPr/>
        </p:nvSpPr>
        <p:spPr>
          <a:xfrm>
            <a:off x="825757" y="2258006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3" tooltip="浏览"/>
              </a:rPr>
              <a:t>tm_admin_role</a:t>
            </a:r>
            <a:r>
              <a:rPr lang="zh-CN" altLang="en-US" sz="1200" dirty="0"/>
              <a:t>后台角色表</a:t>
            </a:r>
            <a:endParaRPr lang="en-US" altLang="zh-CN" sz="1200" dirty="0"/>
          </a:p>
          <a:p>
            <a:r>
              <a:rPr lang="en-US" altLang="zh-CN" sz="1200" dirty="0"/>
              <a:t>id</a:t>
            </a:r>
            <a:r>
              <a:rPr lang="zh-CN" altLang="en-US" sz="1200" dirty="0"/>
              <a:t>：角色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action_list</a:t>
            </a:r>
            <a:r>
              <a:rPr lang="zh-CN" altLang="en-US" sz="1200" dirty="0"/>
              <a:t>：权限列表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9A8634-813D-4C84-8C5A-25539FAC47D6}"/>
              </a:ext>
            </a:extLst>
          </p:cNvPr>
          <p:cNvSpPr/>
          <p:nvPr/>
        </p:nvSpPr>
        <p:spPr>
          <a:xfrm>
            <a:off x="8710124" y="2258006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A608161-3FAF-4174-A292-82E2C355DEFA}"/>
              </a:ext>
            </a:extLst>
          </p:cNvPr>
          <p:cNvSpPr txBox="1">
            <a:spLocks/>
          </p:cNvSpPr>
          <p:nvPr/>
        </p:nvSpPr>
        <p:spPr>
          <a:xfrm>
            <a:off x="8710124" y="2258006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hlinkClick r:id="rId4" tooltip="浏览"/>
              </a:rPr>
              <a:t>tm_admin_log</a:t>
            </a:r>
            <a:endParaRPr lang="en-US" altLang="zh-CN" dirty="0"/>
          </a:p>
          <a:p>
            <a:r>
              <a:rPr lang="zh-CN" altLang="en-US" sz="1200" dirty="0"/>
              <a:t>后台管理员日志表</a:t>
            </a:r>
            <a:endParaRPr lang="en-US" altLang="zh-CN" sz="1200" dirty="0"/>
          </a:p>
          <a:p>
            <a:r>
              <a:rPr lang="en-US" altLang="zh-CN" sz="1200" dirty="0" err="1"/>
              <a:t>admin_uid</a:t>
            </a:r>
            <a:r>
              <a:rPr lang="zh-CN" altLang="en-US" sz="1200" dirty="0"/>
              <a:t>：管理员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162141-105F-4223-B705-A0BFDD964B77}"/>
              </a:ext>
            </a:extLst>
          </p:cNvPr>
          <p:cNvSpPr/>
          <p:nvPr/>
        </p:nvSpPr>
        <p:spPr>
          <a:xfrm>
            <a:off x="825757" y="255035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94AADE9F-78B4-48C0-B5A3-CCCD475EAAC6}"/>
              </a:ext>
            </a:extLst>
          </p:cNvPr>
          <p:cNvSpPr txBox="1">
            <a:spLocks/>
          </p:cNvSpPr>
          <p:nvPr/>
        </p:nvSpPr>
        <p:spPr>
          <a:xfrm>
            <a:off x="746449" y="258143"/>
            <a:ext cx="2261118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5" tooltip="浏览"/>
              </a:rPr>
              <a:t>tm_admin_action</a:t>
            </a:r>
            <a:r>
              <a:rPr lang="zh-CN" altLang="en-US" sz="1200" dirty="0"/>
              <a:t>权限方法表</a:t>
            </a:r>
            <a:endParaRPr lang="en-US" altLang="zh-CN" sz="1200" dirty="0"/>
          </a:p>
          <a:p>
            <a:r>
              <a:rPr lang="en-US" altLang="zh-CN" sz="1200" dirty="0"/>
              <a:t>action</a:t>
            </a:r>
            <a:r>
              <a:rPr lang="zh-CN" altLang="en-US" sz="1200" dirty="0"/>
              <a:t>：权限方法</a:t>
            </a:r>
          </a:p>
          <a:p>
            <a:r>
              <a:rPr lang="en-US" altLang="zh-CN" sz="1200" dirty="0"/>
              <a:t>des</a:t>
            </a:r>
            <a:r>
              <a:rPr lang="zh-CN" altLang="en-US" sz="1200" dirty="0"/>
              <a:t>：简介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DD5E7E-8BC8-4966-821F-E99FC1426801}"/>
              </a:ext>
            </a:extLst>
          </p:cNvPr>
          <p:cNvCxnSpPr/>
          <p:nvPr/>
        </p:nvCxnSpPr>
        <p:spPr>
          <a:xfrm>
            <a:off x="1380931" y="1035698"/>
            <a:ext cx="0" cy="211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8B3D3A2-9CAE-4DBD-9ECE-66DDF7AA2A78}"/>
              </a:ext>
            </a:extLst>
          </p:cNvPr>
          <p:cNvCxnSpPr/>
          <p:nvPr/>
        </p:nvCxnSpPr>
        <p:spPr>
          <a:xfrm>
            <a:off x="2286000" y="2911151"/>
            <a:ext cx="2929812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6B4A88-0A84-43DF-9473-9F8A5706ACF9}"/>
              </a:ext>
            </a:extLst>
          </p:cNvPr>
          <p:cNvCxnSpPr/>
          <p:nvPr/>
        </p:nvCxnSpPr>
        <p:spPr>
          <a:xfrm>
            <a:off x="6130212" y="2911151"/>
            <a:ext cx="2920482" cy="2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副标题 2">
            <a:extLst>
              <a:ext uri="{FF2B5EF4-FFF2-40B4-BE49-F238E27FC236}">
                <a16:creationId xmlns:a16="http://schemas.microsoft.com/office/drawing/2014/main" id="{C61D17A2-1CD6-41BF-BE62-4FC3C0994A31}"/>
              </a:ext>
            </a:extLst>
          </p:cNvPr>
          <p:cNvSpPr txBox="1">
            <a:spLocks/>
          </p:cNvSpPr>
          <p:nvPr/>
        </p:nvSpPr>
        <p:spPr>
          <a:xfrm>
            <a:off x="1279998" y="1691149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构成</a:t>
            </a:r>
          </a:p>
        </p:txBody>
      </p:sp>
      <p:sp>
        <p:nvSpPr>
          <p:cNvPr id="24" name="副标题 2">
            <a:extLst>
              <a:ext uri="{FF2B5EF4-FFF2-40B4-BE49-F238E27FC236}">
                <a16:creationId xmlns:a16="http://schemas.microsoft.com/office/drawing/2014/main" id="{4560935F-69CE-4281-AE26-E5113FC92EDB}"/>
              </a:ext>
            </a:extLst>
          </p:cNvPr>
          <p:cNvSpPr txBox="1">
            <a:spLocks/>
          </p:cNvSpPr>
          <p:nvPr/>
        </p:nvSpPr>
        <p:spPr>
          <a:xfrm>
            <a:off x="3439451" y="2892441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EED59B11-D991-40CF-BE08-7B369EAE71C2}"/>
              </a:ext>
            </a:extLst>
          </p:cNvPr>
          <p:cNvSpPr txBox="1">
            <a:spLocks/>
          </p:cNvSpPr>
          <p:nvPr/>
        </p:nvSpPr>
        <p:spPr>
          <a:xfrm>
            <a:off x="7329368" y="2828960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410767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2F9344-F12E-4332-85B8-506A4AF26F50}"/>
              </a:ext>
            </a:extLst>
          </p:cNvPr>
          <p:cNvSpPr/>
          <p:nvPr/>
        </p:nvSpPr>
        <p:spPr>
          <a:xfrm>
            <a:off x="4620206" y="2258006"/>
            <a:ext cx="2181810" cy="1316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B2F5106-CCE9-4B8B-99EA-8378FB98FC51}"/>
              </a:ext>
            </a:extLst>
          </p:cNvPr>
          <p:cNvSpPr txBox="1">
            <a:spLocks/>
          </p:cNvSpPr>
          <p:nvPr/>
        </p:nvSpPr>
        <p:spPr>
          <a:xfrm>
            <a:off x="4620008" y="2258370"/>
            <a:ext cx="2181810" cy="1306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2" tooltip="浏览"/>
              </a:rPr>
              <a:t>tm_user</a:t>
            </a:r>
            <a:endParaRPr lang="en-US" altLang="zh-CN" u="sng" dirty="0"/>
          </a:p>
          <a:p>
            <a:r>
              <a:rPr lang="zh-CN" altLang="en-US" sz="1200" dirty="0"/>
              <a:t>用户表</a:t>
            </a:r>
            <a:endParaRPr lang="en-US" altLang="zh-CN" sz="1200" dirty="0"/>
          </a:p>
          <a:p>
            <a:r>
              <a:rPr lang="en-US" altLang="zh-CN" sz="1200" dirty="0"/>
              <a:t>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role_id</a:t>
            </a:r>
            <a:r>
              <a:rPr lang="zh-CN" altLang="en-US" sz="1200" dirty="0"/>
              <a:t>：角色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companyid</a:t>
            </a:r>
            <a:r>
              <a:rPr lang="en-US" altLang="zh-CN" sz="1200" dirty="0"/>
              <a:t>:</a:t>
            </a:r>
            <a:r>
              <a:rPr lang="zh-CN" altLang="en-US" sz="1200" dirty="0"/>
              <a:t>：公司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2948FF-A11A-4FF0-B59F-CB2F1DA43BCF}"/>
              </a:ext>
            </a:extLst>
          </p:cNvPr>
          <p:cNvSpPr/>
          <p:nvPr/>
        </p:nvSpPr>
        <p:spPr>
          <a:xfrm>
            <a:off x="237151" y="2258006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39FA2F3-0554-451E-A8AA-31171DE893B8}"/>
              </a:ext>
            </a:extLst>
          </p:cNvPr>
          <p:cNvSpPr txBox="1">
            <a:spLocks/>
          </p:cNvSpPr>
          <p:nvPr/>
        </p:nvSpPr>
        <p:spPr>
          <a:xfrm>
            <a:off x="237151" y="2258006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3" tooltip="浏览"/>
              </a:rPr>
              <a:t>tm_user_role</a:t>
            </a:r>
            <a:endParaRPr lang="en-US" altLang="zh-CN" u="sng" dirty="0"/>
          </a:p>
          <a:p>
            <a:r>
              <a:rPr lang="zh-CN" altLang="en-US" sz="1200" dirty="0"/>
              <a:t>用户角色表</a:t>
            </a:r>
            <a:endParaRPr lang="en-US" altLang="zh-CN" sz="1200" dirty="0"/>
          </a:p>
          <a:p>
            <a:r>
              <a:rPr lang="en-US" altLang="zh-CN" sz="1200" dirty="0" err="1"/>
              <a:t>role_id</a:t>
            </a:r>
            <a:r>
              <a:rPr lang="zh-CN" altLang="en-US" sz="1200" dirty="0"/>
              <a:t>：角色</a:t>
            </a:r>
            <a:r>
              <a:rPr lang="en-US" altLang="zh-CN" sz="1200" dirty="0"/>
              <a:t>id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9A8634-813D-4C84-8C5A-25539FAC47D6}"/>
              </a:ext>
            </a:extLst>
          </p:cNvPr>
          <p:cNvSpPr/>
          <p:nvPr/>
        </p:nvSpPr>
        <p:spPr>
          <a:xfrm>
            <a:off x="9325944" y="1682620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A608161-3FAF-4174-A292-82E2C355DEFA}"/>
              </a:ext>
            </a:extLst>
          </p:cNvPr>
          <p:cNvSpPr txBox="1">
            <a:spLocks/>
          </p:cNvSpPr>
          <p:nvPr/>
        </p:nvSpPr>
        <p:spPr>
          <a:xfrm>
            <a:off x="9325943" y="1682620"/>
            <a:ext cx="2272007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4" tooltip="浏览"/>
              </a:rPr>
              <a:t>tm_user_enshrine</a:t>
            </a:r>
            <a:endParaRPr lang="en-US" altLang="zh-CN" u="sng" dirty="0"/>
          </a:p>
          <a:p>
            <a:r>
              <a:rPr lang="zh-CN" altLang="en-US" sz="1200" dirty="0"/>
              <a:t>用户收藏表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goods_id</a:t>
            </a:r>
            <a:r>
              <a:rPr lang="zh-CN" altLang="en-US" sz="1200" dirty="0"/>
              <a:t>：产品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162141-105F-4223-B705-A0BFDD964B77}"/>
              </a:ext>
            </a:extLst>
          </p:cNvPr>
          <p:cNvSpPr/>
          <p:nvPr/>
        </p:nvSpPr>
        <p:spPr>
          <a:xfrm>
            <a:off x="7633544" y="5682348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94AADE9F-78B4-48C0-B5A3-CCCD475EAAC6}"/>
              </a:ext>
            </a:extLst>
          </p:cNvPr>
          <p:cNvSpPr txBox="1">
            <a:spLocks/>
          </p:cNvSpPr>
          <p:nvPr/>
        </p:nvSpPr>
        <p:spPr>
          <a:xfrm>
            <a:off x="7633544" y="5676125"/>
            <a:ext cx="2261118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5"/>
              </a:rPr>
              <a:t>tm_deliver_address</a:t>
            </a:r>
            <a:endParaRPr lang="en-US" altLang="zh-CN" u="sng" dirty="0"/>
          </a:p>
          <a:p>
            <a:r>
              <a:rPr lang="zh-CN" altLang="en-US" sz="1200" dirty="0"/>
              <a:t>用户收货地址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EB780E5-51F3-4655-8FC0-5D6C6397E3F9}"/>
              </a:ext>
            </a:extLst>
          </p:cNvPr>
          <p:cNvSpPr/>
          <p:nvPr/>
        </p:nvSpPr>
        <p:spPr>
          <a:xfrm>
            <a:off x="7296539" y="398100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76B6F617-0846-403C-AE8C-51A317D365BB}"/>
              </a:ext>
            </a:extLst>
          </p:cNvPr>
          <p:cNvSpPr txBox="1">
            <a:spLocks/>
          </p:cNvSpPr>
          <p:nvPr/>
        </p:nvSpPr>
        <p:spPr>
          <a:xfrm>
            <a:off x="7296539" y="398100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6" tooltip="浏览"/>
              </a:rPr>
              <a:t>tm_user_log</a:t>
            </a:r>
            <a:endParaRPr lang="en-US" altLang="zh-CN" u="sng" dirty="0"/>
          </a:p>
          <a:p>
            <a:r>
              <a:rPr lang="zh-CN" altLang="en-US" sz="1200" dirty="0"/>
              <a:t>用户表日志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981344-8797-4A7F-AEEE-08FD47FF8360}"/>
              </a:ext>
            </a:extLst>
          </p:cNvPr>
          <p:cNvSpPr/>
          <p:nvPr/>
        </p:nvSpPr>
        <p:spPr>
          <a:xfrm>
            <a:off x="9003261" y="3122640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副标题 2">
            <a:extLst>
              <a:ext uri="{FF2B5EF4-FFF2-40B4-BE49-F238E27FC236}">
                <a16:creationId xmlns:a16="http://schemas.microsoft.com/office/drawing/2014/main" id="{FEC9CBF7-2C52-46BD-8399-22F88F30439F}"/>
              </a:ext>
            </a:extLst>
          </p:cNvPr>
          <p:cNvSpPr txBox="1">
            <a:spLocks/>
          </p:cNvSpPr>
          <p:nvPr/>
        </p:nvSpPr>
        <p:spPr>
          <a:xfrm>
            <a:off x="9003260" y="3122640"/>
            <a:ext cx="2272007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7" tooltip="浏览"/>
              </a:rPr>
              <a:t>tm_user_mail_list</a:t>
            </a:r>
            <a:endParaRPr lang="en-US" altLang="zh-CN" u="sng" dirty="0"/>
          </a:p>
          <a:p>
            <a:r>
              <a:rPr lang="zh-CN" altLang="en-US" sz="1200" dirty="0"/>
              <a:t>用户通讯录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5E354B9-9CD0-434E-991C-DF81EDE1F143}"/>
              </a:ext>
            </a:extLst>
          </p:cNvPr>
          <p:cNvSpPr/>
          <p:nvPr/>
        </p:nvSpPr>
        <p:spPr>
          <a:xfrm>
            <a:off x="1732385" y="404325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副标题 2">
            <a:extLst>
              <a:ext uri="{FF2B5EF4-FFF2-40B4-BE49-F238E27FC236}">
                <a16:creationId xmlns:a16="http://schemas.microsoft.com/office/drawing/2014/main" id="{1945937B-6095-4169-934A-BB87DA295D84}"/>
              </a:ext>
            </a:extLst>
          </p:cNvPr>
          <p:cNvSpPr txBox="1">
            <a:spLocks/>
          </p:cNvSpPr>
          <p:nvPr/>
        </p:nvSpPr>
        <p:spPr>
          <a:xfrm>
            <a:off x="1732385" y="398102"/>
            <a:ext cx="2261118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8" tooltip="浏览"/>
              </a:rPr>
              <a:t>tm_search_log</a:t>
            </a:r>
            <a:endParaRPr lang="en-US" altLang="zh-CN" u="sng" dirty="0"/>
          </a:p>
          <a:p>
            <a:r>
              <a:rPr lang="zh-CN" altLang="en-US" sz="1200" dirty="0"/>
              <a:t>用户搜索记录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4D7FF20-E027-4D9E-AD21-97182781E425}"/>
              </a:ext>
            </a:extLst>
          </p:cNvPr>
          <p:cNvSpPr/>
          <p:nvPr/>
        </p:nvSpPr>
        <p:spPr>
          <a:xfrm>
            <a:off x="8455093" y="4494247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副标题 2">
            <a:extLst>
              <a:ext uri="{FF2B5EF4-FFF2-40B4-BE49-F238E27FC236}">
                <a16:creationId xmlns:a16="http://schemas.microsoft.com/office/drawing/2014/main" id="{67372B21-D742-4861-AE7B-609838FE6824}"/>
              </a:ext>
            </a:extLst>
          </p:cNvPr>
          <p:cNvSpPr txBox="1">
            <a:spLocks/>
          </p:cNvSpPr>
          <p:nvPr/>
        </p:nvSpPr>
        <p:spPr>
          <a:xfrm>
            <a:off x="8455093" y="4488024"/>
            <a:ext cx="2261118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9"/>
              </a:rPr>
              <a:t>tm_authenticate_personal</a:t>
            </a:r>
            <a:endParaRPr lang="en-US" altLang="zh-CN" u="sng" dirty="0"/>
          </a:p>
          <a:p>
            <a:r>
              <a:rPr lang="zh-CN" altLang="en-US" sz="1200" dirty="0"/>
              <a:t>个人认证表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D88847E-D861-48AF-8AA6-2B453F583ABA}"/>
              </a:ext>
            </a:extLst>
          </p:cNvPr>
          <p:cNvSpPr/>
          <p:nvPr/>
        </p:nvSpPr>
        <p:spPr>
          <a:xfrm>
            <a:off x="4618649" y="4833255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副标题 2">
            <a:extLst>
              <a:ext uri="{FF2B5EF4-FFF2-40B4-BE49-F238E27FC236}">
                <a16:creationId xmlns:a16="http://schemas.microsoft.com/office/drawing/2014/main" id="{A7B57B7D-6F81-4AC9-853A-8204AC50DE5A}"/>
              </a:ext>
            </a:extLst>
          </p:cNvPr>
          <p:cNvSpPr txBox="1">
            <a:spLocks/>
          </p:cNvSpPr>
          <p:nvPr/>
        </p:nvSpPr>
        <p:spPr>
          <a:xfrm>
            <a:off x="4618649" y="4827032"/>
            <a:ext cx="2261118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10" tooltip="浏览"/>
              </a:rPr>
              <a:t>tm_user_model</a:t>
            </a:r>
            <a:r>
              <a:rPr lang="zh-CN" altLang="en-US" sz="1200" dirty="0"/>
              <a:t>用户模特表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  <a:endParaRPr lang="zh-CN" altLang="en-US" sz="1200" dirty="0"/>
          </a:p>
          <a:p>
            <a:r>
              <a:rPr lang="en-US" altLang="zh-CN" sz="1200" dirty="0" err="1"/>
              <a:t>model_list</a:t>
            </a:r>
            <a:r>
              <a:rPr lang="zh-CN" altLang="en-US" sz="1200" dirty="0"/>
              <a:t>：模特列表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8829217-FA6A-4CFF-B184-628594618DA1}"/>
              </a:ext>
            </a:extLst>
          </p:cNvPr>
          <p:cNvSpPr/>
          <p:nvPr/>
        </p:nvSpPr>
        <p:spPr>
          <a:xfrm>
            <a:off x="4540898" y="398100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副标题 2">
            <a:extLst>
              <a:ext uri="{FF2B5EF4-FFF2-40B4-BE49-F238E27FC236}">
                <a16:creationId xmlns:a16="http://schemas.microsoft.com/office/drawing/2014/main" id="{CF8715B0-C5F1-462C-942E-4AF028D66326}"/>
              </a:ext>
            </a:extLst>
          </p:cNvPr>
          <p:cNvSpPr txBox="1">
            <a:spLocks/>
          </p:cNvSpPr>
          <p:nvPr/>
        </p:nvSpPr>
        <p:spPr>
          <a:xfrm>
            <a:off x="4540898" y="391877"/>
            <a:ext cx="2261118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11" tooltip="浏览"/>
              </a:rPr>
              <a:t>tm_platform_service</a:t>
            </a:r>
            <a:endParaRPr lang="en-US" altLang="zh-CN" u="sng" dirty="0"/>
          </a:p>
          <a:p>
            <a:r>
              <a:rPr lang="zh-CN" altLang="en-US" sz="1200" dirty="0"/>
              <a:t>平台服务商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CD5BF2-D031-4AF5-8D6C-9DA695493780}"/>
              </a:ext>
            </a:extLst>
          </p:cNvPr>
          <p:cNvCxnSpPr/>
          <p:nvPr/>
        </p:nvCxnSpPr>
        <p:spPr>
          <a:xfrm flipV="1">
            <a:off x="6027576" y="1296955"/>
            <a:ext cx="1987420" cy="161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F04CB49-3B02-4F8B-9260-8DEE12245C36}"/>
              </a:ext>
            </a:extLst>
          </p:cNvPr>
          <p:cNvCxnSpPr/>
          <p:nvPr/>
        </p:nvCxnSpPr>
        <p:spPr>
          <a:xfrm flipV="1">
            <a:off x="6027576" y="2388637"/>
            <a:ext cx="4105469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00AFD1-C7E5-4C53-A18B-E50F34B5D0DA}"/>
              </a:ext>
            </a:extLst>
          </p:cNvPr>
          <p:cNvCxnSpPr/>
          <p:nvPr/>
        </p:nvCxnSpPr>
        <p:spPr>
          <a:xfrm>
            <a:off x="6027576" y="2911151"/>
            <a:ext cx="3750906" cy="105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EB14167-C9E1-494A-85A0-A4BBDF03667D}"/>
              </a:ext>
            </a:extLst>
          </p:cNvPr>
          <p:cNvCxnSpPr/>
          <p:nvPr/>
        </p:nvCxnSpPr>
        <p:spPr>
          <a:xfrm>
            <a:off x="6027576" y="2911151"/>
            <a:ext cx="3200400" cy="251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C1C814E-ACD1-4251-9DBF-79ADCB792E3C}"/>
              </a:ext>
            </a:extLst>
          </p:cNvPr>
          <p:cNvCxnSpPr/>
          <p:nvPr/>
        </p:nvCxnSpPr>
        <p:spPr>
          <a:xfrm>
            <a:off x="1819469" y="3122640"/>
            <a:ext cx="3424335" cy="10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2216BA4-8626-4ADD-B56E-C61BE184B01C}"/>
              </a:ext>
            </a:extLst>
          </p:cNvPr>
          <p:cNvCxnSpPr/>
          <p:nvPr/>
        </p:nvCxnSpPr>
        <p:spPr>
          <a:xfrm flipH="1" flipV="1">
            <a:off x="5411755" y="1418253"/>
            <a:ext cx="615821" cy="149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57B8A79-F543-4728-9013-DF93D3E20840}"/>
              </a:ext>
            </a:extLst>
          </p:cNvPr>
          <p:cNvCxnSpPr/>
          <p:nvPr/>
        </p:nvCxnSpPr>
        <p:spPr>
          <a:xfrm flipH="1" flipV="1">
            <a:off x="2677886" y="1296955"/>
            <a:ext cx="3349690" cy="161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4E940E-A7B5-4102-8B7D-41D3FC019ECA}"/>
              </a:ext>
            </a:extLst>
          </p:cNvPr>
          <p:cNvCxnSpPr/>
          <p:nvPr/>
        </p:nvCxnSpPr>
        <p:spPr>
          <a:xfrm>
            <a:off x="6027576" y="2911151"/>
            <a:ext cx="2427517" cy="368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7DD876A-FC69-4ADC-95BF-26DBA948A7D1}"/>
              </a:ext>
            </a:extLst>
          </p:cNvPr>
          <p:cNvCxnSpPr/>
          <p:nvPr/>
        </p:nvCxnSpPr>
        <p:spPr>
          <a:xfrm flipH="1">
            <a:off x="5513033" y="2911151"/>
            <a:ext cx="514543" cy="251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A887081-27B6-4529-94FA-2BCFD917EB78}"/>
              </a:ext>
            </a:extLst>
          </p:cNvPr>
          <p:cNvSpPr/>
          <p:nvPr/>
        </p:nvSpPr>
        <p:spPr>
          <a:xfrm>
            <a:off x="601826" y="4822980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副标题 2">
            <a:extLst>
              <a:ext uri="{FF2B5EF4-FFF2-40B4-BE49-F238E27FC236}">
                <a16:creationId xmlns:a16="http://schemas.microsoft.com/office/drawing/2014/main" id="{8A334190-7E12-46F3-9FD7-F6C7EF21ECB2}"/>
              </a:ext>
            </a:extLst>
          </p:cNvPr>
          <p:cNvSpPr txBox="1">
            <a:spLocks/>
          </p:cNvSpPr>
          <p:nvPr/>
        </p:nvSpPr>
        <p:spPr>
          <a:xfrm>
            <a:off x="601826" y="4816757"/>
            <a:ext cx="2261118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12"/>
              </a:rPr>
              <a:t>tm_correct_img</a:t>
            </a:r>
            <a:r>
              <a:rPr lang="zh-CN" altLang="en-US" sz="1200" dirty="0"/>
              <a:t>标准图片表</a:t>
            </a:r>
            <a:endParaRPr lang="en-US" altLang="zh-CN" sz="1200" dirty="0"/>
          </a:p>
          <a:p>
            <a:r>
              <a:rPr lang="en-US" altLang="zh-CN" sz="1200" dirty="0"/>
              <a:t>id</a:t>
            </a:r>
            <a:r>
              <a:rPr lang="zh-CN" altLang="en-US" sz="1200" dirty="0"/>
              <a:t>：图片</a:t>
            </a:r>
            <a:r>
              <a:rPr lang="en-US" altLang="zh-CN" sz="1200" dirty="0"/>
              <a:t>id</a:t>
            </a:r>
            <a:endParaRPr lang="zh-CN" altLang="en-US" sz="1200" dirty="0"/>
          </a:p>
          <a:p>
            <a:r>
              <a:rPr lang="en-US" altLang="zh-CN" sz="1200" dirty="0"/>
              <a:t>type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tex</a:t>
            </a:r>
            <a:r>
              <a:rPr lang="zh-CN" altLang="en-US" sz="1200" dirty="0"/>
              <a:t>，</a:t>
            </a:r>
            <a:r>
              <a:rPr lang="en-US" altLang="zh-CN" sz="1200" dirty="0"/>
              <a:t>model</a:t>
            </a:r>
            <a:endParaRPr lang="zh-CN" altLang="en-US" sz="12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DAA8F27-ED42-47ED-B066-0AF1A4CF8469}"/>
              </a:ext>
            </a:extLst>
          </p:cNvPr>
          <p:cNvCxnSpPr/>
          <p:nvPr/>
        </p:nvCxnSpPr>
        <p:spPr>
          <a:xfrm>
            <a:off x="2095130" y="5513033"/>
            <a:ext cx="2938509" cy="2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副标题 2">
            <a:extLst>
              <a:ext uri="{FF2B5EF4-FFF2-40B4-BE49-F238E27FC236}">
                <a16:creationId xmlns:a16="http://schemas.microsoft.com/office/drawing/2014/main" id="{7C557765-4824-49CD-998D-1F620EC1211D}"/>
              </a:ext>
            </a:extLst>
          </p:cNvPr>
          <p:cNvSpPr txBox="1">
            <a:spLocks/>
          </p:cNvSpPr>
          <p:nvPr/>
        </p:nvSpPr>
        <p:spPr>
          <a:xfrm>
            <a:off x="3779071" y="1729266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生成</a:t>
            </a:r>
          </a:p>
        </p:txBody>
      </p:sp>
      <p:sp>
        <p:nvSpPr>
          <p:cNvPr id="80" name="副标题 2">
            <a:extLst>
              <a:ext uri="{FF2B5EF4-FFF2-40B4-BE49-F238E27FC236}">
                <a16:creationId xmlns:a16="http://schemas.microsoft.com/office/drawing/2014/main" id="{2C534BFA-D783-49AE-A078-F48E7BB1E3A7}"/>
              </a:ext>
            </a:extLst>
          </p:cNvPr>
          <p:cNvSpPr txBox="1">
            <a:spLocks/>
          </p:cNvSpPr>
          <p:nvPr/>
        </p:nvSpPr>
        <p:spPr>
          <a:xfrm>
            <a:off x="5509220" y="1738510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申请</a:t>
            </a:r>
          </a:p>
        </p:txBody>
      </p:sp>
      <p:sp>
        <p:nvSpPr>
          <p:cNvPr id="81" name="副标题 2">
            <a:extLst>
              <a:ext uri="{FF2B5EF4-FFF2-40B4-BE49-F238E27FC236}">
                <a16:creationId xmlns:a16="http://schemas.microsoft.com/office/drawing/2014/main" id="{6E4056DC-9525-4D81-88A9-2200D456CBB3}"/>
              </a:ext>
            </a:extLst>
          </p:cNvPr>
          <p:cNvSpPr txBox="1">
            <a:spLocks/>
          </p:cNvSpPr>
          <p:nvPr/>
        </p:nvSpPr>
        <p:spPr>
          <a:xfrm>
            <a:off x="6877006" y="1788319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操作</a:t>
            </a:r>
          </a:p>
        </p:txBody>
      </p:sp>
      <p:sp>
        <p:nvSpPr>
          <p:cNvPr id="82" name="副标题 2">
            <a:extLst>
              <a:ext uri="{FF2B5EF4-FFF2-40B4-BE49-F238E27FC236}">
                <a16:creationId xmlns:a16="http://schemas.microsoft.com/office/drawing/2014/main" id="{35711521-5A62-4A44-AF9D-9A6E11F8BF46}"/>
              </a:ext>
            </a:extLst>
          </p:cNvPr>
          <p:cNvSpPr txBox="1">
            <a:spLocks/>
          </p:cNvSpPr>
          <p:nvPr/>
        </p:nvSpPr>
        <p:spPr>
          <a:xfrm>
            <a:off x="7753912" y="2442525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收藏</a:t>
            </a:r>
          </a:p>
        </p:txBody>
      </p:sp>
      <p:sp>
        <p:nvSpPr>
          <p:cNvPr id="83" name="副标题 2">
            <a:extLst>
              <a:ext uri="{FF2B5EF4-FFF2-40B4-BE49-F238E27FC236}">
                <a16:creationId xmlns:a16="http://schemas.microsoft.com/office/drawing/2014/main" id="{05623736-69B7-49F6-93BD-D0420CD3B13E}"/>
              </a:ext>
            </a:extLst>
          </p:cNvPr>
          <p:cNvSpPr txBox="1">
            <a:spLocks/>
          </p:cNvSpPr>
          <p:nvPr/>
        </p:nvSpPr>
        <p:spPr>
          <a:xfrm>
            <a:off x="7622983" y="3220502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添加</a:t>
            </a:r>
          </a:p>
        </p:txBody>
      </p:sp>
      <p:sp>
        <p:nvSpPr>
          <p:cNvPr id="84" name="副标题 2">
            <a:extLst>
              <a:ext uri="{FF2B5EF4-FFF2-40B4-BE49-F238E27FC236}">
                <a16:creationId xmlns:a16="http://schemas.microsoft.com/office/drawing/2014/main" id="{3F4C2D53-4D67-4DD6-8953-E7E56EF97D56}"/>
              </a:ext>
            </a:extLst>
          </p:cNvPr>
          <p:cNvSpPr txBox="1">
            <a:spLocks/>
          </p:cNvSpPr>
          <p:nvPr/>
        </p:nvSpPr>
        <p:spPr>
          <a:xfrm>
            <a:off x="7435853" y="3923473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申请</a:t>
            </a:r>
          </a:p>
        </p:txBody>
      </p:sp>
      <p:sp>
        <p:nvSpPr>
          <p:cNvPr id="85" name="副标题 2">
            <a:extLst>
              <a:ext uri="{FF2B5EF4-FFF2-40B4-BE49-F238E27FC236}">
                <a16:creationId xmlns:a16="http://schemas.microsoft.com/office/drawing/2014/main" id="{4FC2673A-80E4-4812-9701-F31E34D88FA7}"/>
              </a:ext>
            </a:extLst>
          </p:cNvPr>
          <p:cNvSpPr txBox="1">
            <a:spLocks/>
          </p:cNvSpPr>
          <p:nvPr/>
        </p:nvSpPr>
        <p:spPr>
          <a:xfrm>
            <a:off x="7133225" y="4579722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填写</a:t>
            </a:r>
          </a:p>
        </p:txBody>
      </p:sp>
      <p:sp>
        <p:nvSpPr>
          <p:cNvPr id="86" name="副标题 2">
            <a:extLst>
              <a:ext uri="{FF2B5EF4-FFF2-40B4-BE49-F238E27FC236}">
                <a16:creationId xmlns:a16="http://schemas.microsoft.com/office/drawing/2014/main" id="{84569B7E-DDB4-4299-BC0A-316A11F86D17}"/>
              </a:ext>
            </a:extLst>
          </p:cNvPr>
          <p:cNvSpPr txBox="1">
            <a:spLocks/>
          </p:cNvSpPr>
          <p:nvPr/>
        </p:nvSpPr>
        <p:spPr>
          <a:xfrm>
            <a:off x="5289421" y="4148961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选择</a:t>
            </a:r>
          </a:p>
        </p:txBody>
      </p:sp>
      <p:sp>
        <p:nvSpPr>
          <p:cNvPr id="87" name="副标题 2">
            <a:extLst>
              <a:ext uri="{FF2B5EF4-FFF2-40B4-BE49-F238E27FC236}">
                <a16:creationId xmlns:a16="http://schemas.microsoft.com/office/drawing/2014/main" id="{E35B419B-6F6D-411F-85F1-1587F83382F8}"/>
              </a:ext>
            </a:extLst>
          </p:cNvPr>
          <p:cNvSpPr txBox="1">
            <a:spLocks/>
          </p:cNvSpPr>
          <p:nvPr/>
        </p:nvSpPr>
        <p:spPr>
          <a:xfrm>
            <a:off x="3403285" y="5420202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构成</a:t>
            </a:r>
          </a:p>
        </p:txBody>
      </p:sp>
      <p:sp>
        <p:nvSpPr>
          <p:cNvPr id="88" name="副标题 2">
            <a:extLst>
              <a:ext uri="{FF2B5EF4-FFF2-40B4-BE49-F238E27FC236}">
                <a16:creationId xmlns:a16="http://schemas.microsoft.com/office/drawing/2014/main" id="{9397C13E-D824-4983-9D77-F3E24CDA14E8}"/>
              </a:ext>
            </a:extLst>
          </p:cNvPr>
          <p:cNvSpPr txBox="1">
            <a:spLocks/>
          </p:cNvSpPr>
          <p:nvPr/>
        </p:nvSpPr>
        <p:spPr>
          <a:xfrm>
            <a:off x="3439451" y="2892441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FD2DD87-8A91-4325-A5AB-C4D36A3B28B0}"/>
              </a:ext>
            </a:extLst>
          </p:cNvPr>
          <p:cNvCxnSpPr/>
          <p:nvPr/>
        </p:nvCxnSpPr>
        <p:spPr>
          <a:xfrm flipH="1">
            <a:off x="3100565" y="2911515"/>
            <a:ext cx="2920753" cy="405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副标题 2">
            <a:extLst>
              <a:ext uri="{FF2B5EF4-FFF2-40B4-BE49-F238E27FC236}">
                <a16:creationId xmlns:a16="http://schemas.microsoft.com/office/drawing/2014/main" id="{2E099B6A-6CB1-4760-961D-9D86CE0566F2}"/>
              </a:ext>
            </a:extLst>
          </p:cNvPr>
          <p:cNvSpPr txBox="1">
            <a:spLocks/>
          </p:cNvSpPr>
          <p:nvPr/>
        </p:nvSpPr>
        <p:spPr>
          <a:xfrm>
            <a:off x="3295788" y="6221100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添加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D9FCE6D-89AD-408A-A19F-572D9A52F4C0}"/>
              </a:ext>
            </a:extLst>
          </p:cNvPr>
          <p:cNvCxnSpPr/>
          <p:nvPr/>
        </p:nvCxnSpPr>
        <p:spPr>
          <a:xfrm>
            <a:off x="6031389" y="2892441"/>
            <a:ext cx="0" cy="407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副标题 2">
            <a:extLst>
              <a:ext uri="{FF2B5EF4-FFF2-40B4-BE49-F238E27FC236}">
                <a16:creationId xmlns:a16="http://schemas.microsoft.com/office/drawing/2014/main" id="{1BFE1736-D3E6-466A-A579-BD5A48374919}"/>
              </a:ext>
            </a:extLst>
          </p:cNvPr>
          <p:cNvSpPr txBox="1">
            <a:spLocks/>
          </p:cNvSpPr>
          <p:nvPr/>
        </p:nvSpPr>
        <p:spPr>
          <a:xfrm>
            <a:off x="5618486" y="6355022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添加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A254C85-2886-47B6-959A-6EBCEA7D6D6D}"/>
              </a:ext>
            </a:extLst>
          </p:cNvPr>
          <p:cNvCxnSpPr/>
          <p:nvPr/>
        </p:nvCxnSpPr>
        <p:spPr>
          <a:xfrm flipH="1" flipV="1">
            <a:off x="6140655" y="3377681"/>
            <a:ext cx="1258520" cy="348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副标题 2">
            <a:extLst>
              <a:ext uri="{FF2B5EF4-FFF2-40B4-BE49-F238E27FC236}">
                <a16:creationId xmlns:a16="http://schemas.microsoft.com/office/drawing/2014/main" id="{DD74BDA5-9765-48AA-89F4-999C223C1336}"/>
              </a:ext>
            </a:extLst>
          </p:cNvPr>
          <p:cNvSpPr txBox="1">
            <a:spLocks/>
          </p:cNvSpPr>
          <p:nvPr/>
        </p:nvSpPr>
        <p:spPr>
          <a:xfrm>
            <a:off x="6877006" y="6377468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4C51A66-032A-4E72-9257-7C98BABECF65}"/>
              </a:ext>
            </a:extLst>
          </p:cNvPr>
          <p:cNvCxnSpPr/>
          <p:nvPr/>
        </p:nvCxnSpPr>
        <p:spPr>
          <a:xfrm>
            <a:off x="1633491" y="5805996"/>
            <a:ext cx="2077375" cy="11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0C676FBB-FE2A-4218-A2BB-9027CC1665A8}"/>
              </a:ext>
            </a:extLst>
          </p:cNvPr>
          <p:cNvSpPr/>
          <p:nvPr/>
        </p:nvSpPr>
        <p:spPr>
          <a:xfrm>
            <a:off x="471563" y="3431183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副标题 2">
            <a:extLst>
              <a:ext uri="{FF2B5EF4-FFF2-40B4-BE49-F238E27FC236}">
                <a16:creationId xmlns:a16="http://schemas.microsoft.com/office/drawing/2014/main" id="{EC146324-2E5A-40E7-8C97-54B0B7BF5DCB}"/>
              </a:ext>
            </a:extLst>
          </p:cNvPr>
          <p:cNvSpPr txBox="1">
            <a:spLocks/>
          </p:cNvSpPr>
          <p:nvPr/>
        </p:nvSpPr>
        <p:spPr>
          <a:xfrm>
            <a:off x="471563" y="3431183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>
                <a:hlinkClick r:id="rId13" tooltip="浏览"/>
              </a:rPr>
              <a:t>tm_3d_fitting</a:t>
            </a:r>
            <a:endParaRPr lang="en-US" altLang="zh-CN" u="sng" dirty="0"/>
          </a:p>
          <a:p>
            <a:r>
              <a:rPr lang="en-US" altLang="zh-CN" sz="1200" dirty="0"/>
              <a:t>3d</a:t>
            </a:r>
            <a:r>
              <a:rPr lang="zh-CN" altLang="en-US" sz="1200" dirty="0"/>
              <a:t>试衣</a:t>
            </a:r>
            <a:endParaRPr lang="en-US" altLang="zh-CN" sz="120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72FFE487-456F-4D1A-A840-09EDC8DD00B4}"/>
              </a:ext>
            </a:extLst>
          </p:cNvPr>
          <p:cNvCxnSpPr/>
          <p:nvPr/>
        </p:nvCxnSpPr>
        <p:spPr>
          <a:xfrm flipH="1" flipV="1">
            <a:off x="1732385" y="4148961"/>
            <a:ext cx="433766" cy="15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2F9344-F12E-4332-85B8-506A4AF26F50}"/>
              </a:ext>
            </a:extLst>
          </p:cNvPr>
          <p:cNvSpPr/>
          <p:nvPr/>
        </p:nvSpPr>
        <p:spPr>
          <a:xfrm>
            <a:off x="4620206" y="2258006"/>
            <a:ext cx="2181810" cy="1790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B2F5106-CCE9-4B8B-99EA-8378FB98FC51}"/>
              </a:ext>
            </a:extLst>
          </p:cNvPr>
          <p:cNvSpPr txBox="1">
            <a:spLocks/>
          </p:cNvSpPr>
          <p:nvPr/>
        </p:nvSpPr>
        <p:spPr>
          <a:xfrm>
            <a:off x="4620206" y="2258006"/>
            <a:ext cx="2181810" cy="20387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2" tooltip="浏览"/>
              </a:rPr>
              <a:t>tm_goods</a:t>
            </a:r>
            <a:endParaRPr lang="en-US" altLang="zh-CN" u="sng" dirty="0"/>
          </a:p>
          <a:p>
            <a:r>
              <a:rPr lang="zh-CN" altLang="en-US" sz="1200" dirty="0"/>
              <a:t>产品表</a:t>
            </a:r>
            <a:endParaRPr lang="en-US" altLang="zh-CN" sz="1200" dirty="0"/>
          </a:p>
          <a:p>
            <a:r>
              <a:rPr lang="en-US" altLang="zh-CN" sz="1200" dirty="0"/>
              <a:t>id</a:t>
            </a:r>
            <a:r>
              <a:rPr lang="zh-CN" altLang="en-US" sz="1200" dirty="0"/>
              <a:t>：产品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supplier_d</a:t>
            </a:r>
            <a:r>
              <a:rPr lang="zh-CN" altLang="en-US" sz="1200" dirty="0"/>
              <a:t>：供应商</a:t>
            </a:r>
            <a:r>
              <a:rPr lang="en-US" altLang="zh-CN" sz="1200" dirty="0"/>
              <a:t>id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2948FF-A11A-4FF0-B59F-CB2F1DA43BCF}"/>
              </a:ext>
            </a:extLst>
          </p:cNvPr>
          <p:cNvSpPr/>
          <p:nvPr/>
        </p:nvSpPr>
        <p:spPr>
          <a:xfrm>
            <a:off x="3592255" y="233896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39FA2F3-0554-451E-A8AA-31171DE893B8}"/>
              </a:ext>
            </a:extLst>
          </p:cNvPr>
          <p:cNvSpPr txBox="1">
            <a:spLocks/>
          </p:cNvSpPr>
          <p:nvPr/>
        </p:nvSpPr>
        <p:spPr>
          <a:xfrm>
            <a:off x="3592255" y="233896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3"/>
              </a:rPr>
              <a:t>tm_goods_attr_set</a:t>
            </a:r>
            <a:endParaRPr lang="en-US" altLang="zh-CN" u="sng" dirty="0"/>
          </a:p>
          <a:p>
            <a:r>
              <a:rPr lang="zh-CN" altLang="en-US" sz="1200" dirty="0"/>
              <a:t>属性设置</a:t>
            </a:r>
            <a:endParaRPr lang="en-US" altLang="zh-CN" sz="1200" dirty="0"/>
          </a:p>
          <a:p>
            <a:r>
              <a:rPr lang="en-US" altLang="zh-CN" sz="1200" dirty="0" err="1"/>
              <a:t>attr_val</a:t>
            </a:r>
            <a:r>
              <a:rPr lang="zh-CN" altLang="en-US" sz="1200" dirty="0"/>
              <a:t>：属性值</a:t>
            </a:r>
            <a:endParaRPr lang="en-US" altLang="zh-CN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9A8634-813D-4C84-8C5A-25539FAC47D6}"/>
              </a:ext>
            </a:extLst>
          </p:cNvPr>
          <p:cNvSpPr/>
          <p:nvPr/>
        </p:nvSpPr>
        <p:spPr>
          <a:xfrm>
            <a:off x="7453427" y="138147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A608161-3FAF-4174-A292-82E2C355DEFA}"/>
              </a:ext>
            </a:extLst>
          </p:cNvPr>
          <p:cNvSpPr txBox="1">
            <a:spLocks/>
          </p:cNvSpPr>
          <p:nvPr/>
        </p:nvSpPr>
        <p:spPr>
          <a:xfrm>
            <a:off x="7453427" y="149832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4"/>
              </a:rPr>
              <a:t>tm_supplier_buyer</a:t>
            </a:r>
            <a:endParaRPr lang="en-US" altLang="zh-CN" u="sng" dirty="0"/>
          </a:p>
          <a:p>
            <a:r>
              <a:rPr lang="zh-CN" altLang="en-US" sz="1200" dirty="0"/>
              <a:t>供应商采购商表</a:t>
            </a:r>
            <a:endParaRPr lang="en-US" altLang="zh-CN" sz="1200" dirty="0"/>
          </a:p>
          <a:p>
            <a:r>
              <a:rPr lang="en-US" altLang="zh-CN" sz="1200" dirty="0"/>
              <a:t>id</a:t>
            </a:r>
            <a:r>
              <a:rPr lang="zh-CN" altLang="en-US" sz="1200" dirty="0"/>
              <a:t>：供应商</a:t>
            </a:r>
            <a:r>
              <a:rPr lang="en-US" altLang="zh-CN" sz="1200" dirty="0"/>
              <a:t>id</a:t>
            </a:r>
            <a:r>
              <a:rPr lang="zh-CN" altLang="en-US" sz="1200" dirty="0"/>
              <a:t>，采购商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162141-105F-4223-B705-A0BFDD964B77}"/>
              </a:ext>
            </a:extLst>
          </p:cNvPr>
          <p:cNvSpPr/>
          <p:nvPr/>
        </p:nvSpPr>
        <p:spPr>
          <a:xfrm>
            <a:off x="825757" y="255035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94AADE9F-78B4-48C0-B5A3-CCCD475EAAC6}"/>
              </a:ext>
            </a:extLst>
          </p:cNvPr>
          <p:cNvSpPr txBox="1">
            <a:spLocks/>
          </p:cNvSpPr>
          <p:nvPr/>
        </p:nvSpPr>
        <p:spPr>
          <a:xfrm>
            <a:off x="746449" y="258143"/>
            <a:ext cx="2261118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5" tooltip="浏览"/>
              </a:rPr>
              <a:t>tm_goods_cart</a:t>
            </a:r>
            <a:endParaRPr lang="en-US" altLang="zh-CN" u="sng" dirty="0"/>
          </a:p>
          <a:p>
            <a:r>
              <a:rPr lang="zh-CN" altLang="en-US" sz="1200" dirty="0"/>
              <a:t>购物车</a:t>
            </a:r>
            <a:endParaRPr lang="en-US" altLang="zh-CN" sz="1200" dirty="0"/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  <a:endParaRPr lang="zh-CN" altLang="en-US" sz="1200" dirty="0"/>
          </a:p>
          <a:p>
            <a:r>
              <a:rPr lang="en-US" altLang="zh-CN" sz="1200" dirty="0" err="1"/>
              <a:t>goods_id</a:t>
            </a:r>
            <a:r>
              <a:rPr lang="zh-CN" altLang="en-US" sz="1200" dirty="0"/>
              <a:t>：产品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FA7558-0293-417B-A21D-ACD470AE91F6}"/>
              </a:ext>
            </a:extLst>
          </p:cNvPr>
          <p:cNvCxnSpPr/>
          <p:nvPr/>
        </p:nvCxnSpPr>
        <p:spPr>
          <a:xfrm flipH="1">
            <a:off x="2290439" y="0"/>
            <a:ext cx="717128" cy="90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194EAC-4EB3-469A-B41C-0F458D485E71}"/>
              </a:ext>
            </a:extLst>
          </p:cNvPr>
          <p:cNvCxnSpPr/>
          <p:nvPr/>
        </p:nvCxnSpPr>
        <p:spPr>
          <a:xfrm>
            <a:off x="6036816" y="0"/>
            <a:ext cx="0" cy="337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5A99EC-6484-406C-9CDF-086F5A252F06}"/>
              </a:ext>
            </a:extLst>
          </p:cNvPr>
          <p:cNvCxnSpPr/>
          <p:nvPr/>
        </p:nvCxnSpPr>
        <p:spPr>
          <a:xfrm flipH="1">
            <a:off x="6276513" y="1047383"/>
            <a:ext cx="1553592" cy="258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D5C341E-0DFF-459D-8FC2-7821AA1D6F71}"/>
              </a:ext>
            </a:extLst>
          </p:cNvPr>
          <p:cNvCxnSpPr/>
          <p:nvPr/>
        </p:nvCxnSpPr>
        <p:spPr>
          <a:xfrm flipH="1" flipV="1">
            <a:off x="7195351" y="0"/>
            <a:ext cx="630315" cy="10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副标题 2">
            <a:extLst>
              <a:ext uri="{FF2B5EF4-FFF2-40B4-BE49-F238E27FC236}">
                <a16:creationId xmlns:a16="http://schemas.microsoft.com/office/drawing/2014/main" id="{52349C96-2E46-4CAA-9C3A-CE5C7A5B75E4}"/>
              </a:ext>
            </a:extLst>
          </p:cNvPr>
          <p:cNvSpPr txBox="1">
            <a:spLocks/>
          </p:cNvSpPr>
          <p:nvPr/>
        </p:nvSpPr>
        <p:spPr>
          <a:xfrm>
            <a:off x="6934266" y="1809594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947328-85E1-43F7-B5F6-ECABBBF97879}"/>
              </a:ext>
            </a:extLst>
          </p:cNvPr>
          <p:cNvCxnSpPr/>
          <p:nvPr/>
        </p:nvCxnSpPr>
        <p:spPr>
          <a:xfrm flipH="1" flipV="1">
            <a:off x="2396971" y="1171852"/>
            <a:ext cx="2982897" cy="198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副标题 2">
            <a:extLst>
              <a:ext uri="{FF2B5EF4-FFF2-40B4-BE49-F238E27FC236}">
                <a16:creationId xmlns:a16="http://schemas.microsoft.com/office/drawing/2014/main" id="{896778F7-F2B7-42B1-9725-2137D1647EE4}"/>
              </a:ext>
            </a:extLst>
          </p:cNvPr>
          <p:cNvSpPr txBox="1">
            <a:spLocks/>
          </p:cNvSpPr>
          <p:nvPr/>
        </p:nvSpPr>
        <p:spPr>
          <a:xfrm>
            <a:off x="3366250" y="1688840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F87DA24-CBFF-4FCE-BBE6-EEACC686F373}"/>
              </a:ext>
            </a:extLst>
          </p:cNvPr>
          <p:cNvSpPr/>
          <p:nvPr/>
        </p:nvSpPr>
        <p:spPr>
          <a:xfrm>
            <a:off x="4752456" y="4772105"/>
            <a:ext cx="2181810" cy="1756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副标题 2">
            <a:extLst>
              <a:ext uri="{FF2B5EF4-FFF2-40B4-BE49-F238E27FC236}">
                <a16:creationId xmlns:a16="http://schemas.microsoft.com/office/drawing/2014/main" id="{74408833-A4E6-471C-90A2-AEA52C7F858C}"/>
              </a:ext>
            </a:extLst>
          </p:cNvPr>
          <p:cNvSpPr txBox="1">
            <a:spLocks/>
          </p:cNvSpPr>
          <p:nvPr/>
        </p:nvSpPr>
        <p:spPr>
          <a:xfrm>
            <a:off x="4752456" y="4776324"/>
            <a:ext cx="2181810" cy="17566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hlinkClick r:id="rId6" tooltip="浏览"/>
              </a:rPr>
              <a:t>tm_order</a:t>
            </a:r>
            <a:endParaRPr lang="en-US" altLang="zh-CN" dirty="0"/>
          </a:p>
          <a:p>
            <a:r>
              <a:rPr lang="zh-CN" altLang="en-US" sz="1200" dirty="0"/>
              <a:t>订单表</a:t>
            </a:r>
            <a:endParaRPr lang="en-US" altLang="zh-CN" sz="1200" dirty="0"/>
          </a:p>
          <a:p>
            <a:r>
              <a:rPr lang="en-US" altLang="zh-CN" sz="1200" dirty="0"/>
              <a:t>id</a:t>
            </a:r>
            <a:r>
              <a:rPr lang="zh-CN" altLang="en-US" sz="1200" dirty="0"/>
              <a:t>：订单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uid</a:t>
            </a:r>
            <a:r>
              <a:rPr lang="zh-CN" altLang="en-US" sz="1200" dirty="0"/>
              <a:t>：用户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buyer_id</a:t>
            </a:r>
            <a:r>
              <a:rPr lang="zh-CN" altLang="en-US" sz="1200" dirty="0"/>
              <a:t>：采购商</a:t>
            </a:r>
            <a:r>
              <a:rPr lang="en-US" altLang="zh-CN" sz="1200" dirty="0"/>
              <a:t>id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CFF3149-9A8E-4F0B-B7A1-2D9B1BDC3DA3}"/>
              </a:ext>
            </a:extLst>
          </p:cNvPr>
          <p:cNvSpPr/>
          <p:nvPr/>
        </p:nvSpPr>
        <p:spPr>
          <a:xfrm>
            <a:off x="825757" y="2658910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副标题 2">
            <a:extLst>
              <a:ext uri="{FF2B5EF4-FFF2-40B4-BE49-F238E27FC236}">
                <a16:creationId xmlns:a16="http://schemas.microsoft.com/office/drawing/2014/main" id="{4FAE18DB-01D3-4E8D-B662-5A6D1E50FC8D}"/>
              </a:ext>
            </a:extLst>
          </p:cNvPr>
          <p:cNvSpPr txBox="1">
            <a:spLocks/>
          </p:cNvSpPr>
          <p:nvPr/>
        </p:nvSpPr>
        <p:spPr>
          <a:xfrm>
            <a:off x="825757" y="2658910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7" tooltip="浏览"/>
              </a:rPr>
              <a:t>tm_order_goods</a:t>
            </a:r>
            <a:endParaRPr lang="en-US" altLang="zh-CN" u="sng" dirty="0"/>
          </a:p>
          <a:p>
            <a:r>
              <a:rPr lang="zh-CN" altLang="en-US" sz="1200" dirty="0"/>
              <a:t>订单产品表</a:t>
            </a:r>
            <a:endParaRPr lang="en-US" altLang="zh-CN" sz="1200" dirty="0"/>
          </a:p>
          <a:p>
            <a:r>
              <a:rPr lang="en-US" altLang="zh-CN" sz="1200" dirty="0" err="1"/>
              <a:t>order_id</a:t>
            </a:r>
            <a:r>
              <a:rPr lang="zh-CN" altLang="en-US" sz="1200" dirty="0"/>
              <a:t>：订单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goods_id</a:t>
            </a:r>
            <a:r>
              <a:rPr lang="zh-CN" altLang="en-US" sz="1200" dirty="0"/>
              <a:t>：产品</a:t>
            </a:r>
            <a:r>
              <a:rPr lang="en-US" altLang="zh-CN" sz="1200" dirty="0"/>
              <a:t>id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88CBF9-CE9F-4909-9805-323A4A396DD2}"/>
              </a:ext>
            </a:extLst>
          </p:cNvPr>
          <p:cNvSpPr/>
          <p:nvPr/>
        </p:nvSpPr>
        <p:spPr>
          <a:xfrm>
            <a:off x="1286348" y="5409067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副标题 2">
            <a:extLst>
              <a:ext uri="{FF2B5EF4-FFF2-40B4-BE49-F238E27FC236}">
                <a16:creationId xmlns:a16="http://schemas.microsoft.com/office/drawing/2014/main" id="{A7464489-9D43-4689-8A3E-89E55678B236}"/>
              </a:ext>
            </a:extLst>
          </p:cNvPr>
          <p:cNvSpPr txBox="1">
            <a:spLocks/>
          </p:cNvSpPr>
          <p:nvPr/>
        </p:nvSpPr>
        <p:spPr>
          <a:xfrm>
            <a:off x="1286348" y="5409067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8" tooltip="浏览"/>
              </a:rPr>
              <a:t>tm_order_reviews</a:t>
            </a:r>
            <a:endParaRPr lang="en-US" altLang="zh-CN" u="sng" dirty="0"/>
          </a:p>
          <a:p>
            <a:r>
              <a:rPr lang="zh-CN" altLang="en-US" sz="1200" dirty="0"/>
              <a:t>订单产品表</a:t>
            </a:r>
            <a:endParaRPr lang="en-US" altLang="zh-CN" sz="1200" dirty="0"/>
          </a:p>
          <a:p>
            <a:r>
              <a:rPr lang="en-US" altLang="zh-CN" sz="1200" dirty="0" err="1"/>
              <a:t>order_id</a:t>
            </a:r>
            <a:r>
              <a:rPr lang="zh-CN" altLang="en-US" sz="1200" dirty="0"/>
              <a:t>：订单</a:t>
            </a:r>
            <a:r>
              <a:rPr lang="en-US" altLang="zh-CN" sz="1200" dirty="0"/>
              <a:t>id</a:t>
            </a:r>
          </a:p>
          <a:p>
            <a:r>
              <a:rPr lang="en-US" altLang="zh-CN" sz="1200" dirty="0" err="1"/>
              <a:t>goods_id</a:t>
            </a:r>
            <a:r>
              <a:rPr lang="zh-CN" altLang="en-US" sz="1200" dirty="0"/>
              <a:t>：产品</a:t>
            </a:r>
            <a:r>
              <a:rPr lang="en-US" altLang="zh-CN" sz="1200" dirty="0"/>
              <a:t>id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403A4BF-1EE6-4D52-AC63-FA7398728666}"/>
              </a:ext>
            </a:extLst>
          </p:cNvPr>
          <p:cNvSpPr/>
          <p:nvPr/>
        </p:nvSpPr>
        <p:spPr>
          <a:xfrm>
            <a:off x="7859480" y="2258006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副标题 2">
            <a:extLst>
              <a:ext uri="{FF2B5EF4-FFF2-40B4-BE49-F238E27FC236}">
                <a16:creationId xmlns:a16="http://schemas.microsoft.com/office/drawing/2014/main" id="{4A1830C1-F0BA-4E38-97DF-E3FF8E629FCF}"/>
              </a:ext>
            </a:extLst>
          </p:cNvPr>
          <p:cNvSpPr txBox="1">
            <a:spLocks/>
          </p:cNvSpPr>
          <p:nvPr/>
        </p:nvSpPr>
        <p:spPr>
          <a:xfrm>
            <a:off x="7859480" y="2258006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9"/>
              </a:rPr>
              <a:t>tm_goods_recom</a:t>
            </a:r>
            <a:endParaRPr lang="en-US" altLang="zh-CN" u="sng" dirty="0"/>
          </a:p>
          <a:p>
            <a:r>
              <a:rPr lang="zh-CN" altLang="en-US" sz="1200" dirty="0"/>
              <a:t>产品活动表</a:t>
            </a:r>
            <a:br>
              <a:rPr lang="en-US" altLang="zh-CN" sz="1200" dirty="0"/>
            </a:br>
            <a:r>
              <a:rPr lang="en-US" altLang="zh-CN" sz="1200" dirty="0"/>
              <a:t>des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goods_id</a:t>
            </a:r>
            <a:r>
              <a:rPr lang="zh-CN" altLang="en-US" sz="1200" dirty="0"/>
              <a:t>串</a:t>
            </a:r>
            <a:endParaRPr lang="en-US" altLang="zh-CN" sz="12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CED6E88-4DAB-4AF9-9383-79949E4339DA}"/>
              </a:ext>
            </a:extLst>
          </p:cNvPr>
          <p:cNvCxnSpPr/>
          <p:nvPr/>
        </p:nvCxnSpPr>
        <p:spPr>
          <a:xfrm>
            <a:off x="6036816" y="3094460"/>
            <a:ext cx="2370337" cy="1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88BAA01-4B35-4AE7-B4F8-F990360D557B}"/>
              </a:ext>
            </a:extLst>
          </p:cNvPr>
          <p:cNvCxnSpPr/>
          <p:nvPr/>
        </p:nvCxnSpPr>
        <p:spPr>
          <a:xfrm flipH="1">
            <a:off x="6276513" y="1171852"/>
            <a:ext cx="2610035" cy="50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副标题 2">
            <a:extLst>
              <a:ext uri="{FF2B5EF4-FFF2-40B4-BE49-F238E27FC236}">
                <a16:creationId xmlns:a16="http://schemas.microsoft.com/office/drawing/2014/main" id="{67186A15-E6E6-421A-AB8B-C6D60F5479A9}"/>
              </a:ext>
            </a:extLst>
          </p:cNvPr>
          <p:cNvSpPr txBox="1">
            <a:spLocks/>
          </p:cNvSpPr>
          <p:nvPr/>
        </p:nvSpPr>
        <p:spPr>
          <a:xfrm>
            <a:off x="6915276" y="3002279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构成</a:t>
            </a:r>
          </a:p>
        </p:txBody>
      </p:sp>
      <p:sp>
        <p:nvSpPr>
          <p:cNvPr id="45" name="副标题 2">
            <a:extLst>
              <a:ext uri="{FF2B5EF4-FFF2-40B4-BE49-F238E27FC236}">
                <a16:creationId xmlns:a16="http://schemas.microsoft.com/office/drawing/2014/main" id="{2136DE0C-1DD8-434C-9CC9-EDBD5AE78E65}"/>
              </a:ext>
            </a:extLst>
          </p:cNvPr>
          <p:cNvSpPr txBox="1">
            <a:spLocks/>
          </p:cNvSpPr>
          <p:nvPr/>
        </p:nvSpPr>
        <p:spPr>
          <a:xfrm>
            <a:off x="6792224" y="4349525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15B1718-1897-49D7-88C0-ED2F614170B9}"/>
              </a:ext>
            </a:extLst>
          </p:cNvPr>
          <p:cNvCxnSpPr/>
          <p:nvPr/>
        </p:nvCxnSpPr>
        <p:spPr>
          <a:xfrm>
            <a:off x="1455938" y="1257822"/>
            <a:ext cx="0" cy="237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1ACD8C-DB43-48A2-A082-57E2D10D2C87}"/>
              </a:ext>
            </a:extLst>
          </p:cNvPr>
          <p:cNvCxnSpPr/>
          <p:nvPr/>
        </p:nvCxnSpPr>
        <p:spPr>
          <a:xfrm flipH="1" flipV="1">
            <a:off x="2396971" y="3377681"/>
            <a:ext cx="3116062" cy="228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C77C29-F48C-4332-8399-609A91BD4F81}"/>
              </a:ext>
            </a:extLst>
          </p:cNvPr>
          <p:cNvCxnSpPr/>
          <p:nvPr/>
        </p:nvCxnSpPr>
        <p:spPr>
          <a:xfrm>
            <a:off x="2396971" y="1374710"/>
            <a:ext cx="2814221" cy="339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副标题 2">
            <a:extLst>
              <a:ext uri="{FF2B5EF4-FFF2-40B4-BE49-F238E27FC236}">
                <a16:creationId xmlns:a16="http://schemas.microsoft.com/office/drawing/2014/main" id="{9E9CE438-CF56-486C-A497-E275E247A8DB}"/>
              </a:ext>
            </a:extLst>
          </p:cNvPr>
          <p:cNvSpPr txBox="1">
            <a:spLocks/>
          </p:cNvSpPr>
          <p:nvPr/>
        </p:nvSpPr>
        <p:spPr>
          <a:xfrm>
            <a:off x="1052728" y="2010696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sp>
        <p:nvSpPr>
          <p:cNvPr id="55" name="副标题 2">
            <a:extLst>
              <a:ext uri="{FF2B5EF4-FFF2-40B4-BE49-F238E27FC236}">
                <a16:creationId xmlns:a16="http://schemas.microsoft.com/office/drawing/2014/main" id="{9CFCA7D4-76B8-4436-9A3A-5CA5C52B4B5A}"/>
              </a:ext>
            </a:extLst>
          </p:cNvPr>
          <p:cNvSpPr txBox="1">
            <a:spLocks/>
          </p:cNvSpPr>
          <p:nvPr/>
        </p:nvSpPr>
        <p:spPr>
          <a:xfrm>
            <a:off x="3376663" y="2742257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提交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0E2BE46-3B6C-415D-BE0D-F5B2B9E82904}"/>
              </a:ext>
            </a:extLst>
          </p:cNvPr>
          <p:cNvCxnSpPr/>
          <p:nvPr/>
        </p:nvCxnSpPr>
        <p:spPr>
          <a:xfrm flipH="1">
            <a:off x="2823099" y="5663953"/>
            <a:ext cx="2689934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84D4BEE-9187-42F4-8F50-25A6FA486394}"/>
              </a:ext>
            </a:extLst>
          </p:cNvPr>
          <p:cNvCxnSpPr/>
          <p:nvPr/>
        </p:nvCxnSpPr>
        <p:spPr>
          <a:xfrm flipH="1">
            <a:off x="2876365" y="3125934"/>
            <a:ext cx="2503503" cy="327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副标题 2">
            <a:extLst>
              <a:ext uri="{FF2B5EF4-FFF2-40B4-BE49-F238E27FC236}">
                <a16:creationId xmlns:a16="http://schemas.microsoft.com/office/drawing/2014/main" id="{63AA3BAE-659D-4426-87B6-049CD904A78E}"/>
              </a:ext>
            </a:extLst>
          </p:cNvPr>
          <p:cNvSpPr txBox="1">
            <a:spLocks/>
          </p:cNvSpPr>
          <p:nvPr/>
        </p:nvSpPr>
        <p:spPr>
          <a:xfrm>
            <a:off x="3053728" y="3843757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sp>
        <p:nvSpPr>
          <p:cNvPr id="61" name="副标题 2">
            <a:extLst>
              <a:ext uri="{FF2B5EF4-FFF2-40B4-BE49-F238E27FC236}">
                <a16:creationId xmlns:a16="http://schemas.microsoft.com/office/drawing/2014/main" id="{C121C416-6C06-411D-947B-9A214EBB718A}"/>
              </a:ext>
            </a:extLst>
          </p:cNvPr>
          <p:cNvSpPr txBox="1">
            <a:spLocks/>
          </p:cNvSpPr>
          <p:nvPr/>
        </p:nvSpPr>
        <p:spPr>
          <a:xfrm>
            <a:off x="3481598" y="4957189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sp>
        <p:nvSpPr>
          <p:cNvPr id="62" name="副标题 2">
            <a:extLst>
              <a:ext uri="{FF2B5EF4-FFF2-40B4-BE49-F238E27FC236}">
                <a16:creationId xmlns:a16="http://schemas.microsoft.com/office/drawing/2014/main" id="{43EEFC50-05C1-40D3-B995-B5436676E070}"/>
              </a:ext>
            </a:extLst>
          </p:cNvPr>
          <p:cNvSpPr txBox="1">
            <a:spLocks/>
          </p:cNvSpPr>
          <p:nvPr/>
        </p:nvSpPr>
        <p:spPr>
          <a:xfrm>
            <a:off x="3906981" y="5692112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EC395F-9051-47F3-81CF-C42DF5B3B22D}"/>
              </a:ext>
            </a:extLst>
          </p:cNvPr>
          <p:cNvCxnSpPr/>
          <p:nvPr/>
        </p:nvCxnSpPr>
        <p:spPr>
          <a:xfrm flipH="1">
            <a:off x="2459115" y="3153111"/>
            <a:ext cx="2920753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副标题 2">
            <a:extLst>
              <a:ext uri="{FF2B5EF4-FFF2-40B4-BE49-F238E27FC236}">
                <a16:creationId xmlns:a16="http://schemas.microsoft.com/office/drawing/2014/main" id="{FA3E9C9F-B752-4AD1-9C93-5D9E2ACCC93E}"/>
              </a:ext>
            </a:extLst>
          </p:cNvPr>
          <p:cNvSpPr txBox="1">
            <a:spLocks/>
          </p:cNvSpPr>
          <p:nvPr/>
        </p:nvSpPr>
        <p:spPr>
          <a:xfrm>
            <a:off x="3220513" y="3331924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一致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D18644E-88E4-4AA1-BF39-03E06B5EE27B}"/>
              </a:ext>
            </a:extLst>
          </p:cNvPr>
          <p:cNvCxnSpPr/>
          <p:nvPr/>
        </p:nvCxnSpPr>
        <p:spPr>
          <a:xfrm>
            <a:off x="3575897" y="0"/>
            <a:ext cx="1306821" cy="225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副标题 2">
            <a:extLst>
              <a:ext uri="{FF2B5EF4-FFF2-40B4-BE49-F238E27FC236}">
                <a16:creationId xmlns:a16="http://schemas.microsoft.com/office/drawing/2014/main" id="{7CD6FFAC-FDC2-4239-A30F-676ADAA13649}"/>
              </a:ext>
            </a:extLst>
          </p:cNvPr>
          <p:cNvSpPr txBox="1">
            <a:spLocks/>
          </p:cNvSpPr>
          <p:nvPr/>
        </p:nvSpPr>
        <p:spPr>
          <a:xfrm>
            <a:off x="4405950" y="1707727"/>
            <a:ext cx="758227" cy="2232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以图找图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73C11E5-1FD9-48E7-8BEA-E9A79335DC2B}"/>
              </a:ext>
            </a:extLst>
          </p:cNvPr>
          <p:cNvSpPr/>
          <p:nvPr/>
        </p:nvSpPr>
        <p:spPr>
          <a:xfrm>
            <a:off x="7934346" y="4021681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副标题 2">
            <a:extLst>
              <a:ext uri="{FF2B5EF4-FFF2-40B4-BE49-F238E27FC236}">
                <a16:creationId xmlns:a16="http://schemas.microsoft.com/office/drawing/2014/main" id="{D2AEC55D-FA3B-4B62-B0AC-F56FA4774E72}"/>
              </a:ext>
            </a:extLst>
          </p:cNvPr>
          <p:cNvSpPr txBox="1">
            <a:spLocks/>
          </p:cNvSpPr>
          <p:nvPr/>
        </p:nvSpPr>
        <p:spPr>
          <a:xfrm>
            <a:off x="7934346" y="4021681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10" tooltip="浏览"/>
              </a:rPr>
              <a:t>tm_order_deliver</a:t>
            </a:r>
            <a:endParaRPr lang="en-US" altLang="zh-CN" u="sng" dirty="0"/>
          </a:p>
          <a:p>
            <a:r>
              <a:rPr lang="zh-CN" altLang="en-US" sz="1200" dirty="0"/>
              <a:t>订单快递表</a:t>
            </a:r>
            <a:br>
              <a:rPr lang="en-US" altLang="zh-CN" sz="1200" dirty="0"/>
            </a:br>
            <a:r>
              <a:rPr lang="en-US" altLang="zh-CN" sz="1200" dirty="0" err="1"/>
              <a:t>order_id</a:t>
            </a:r>
            <a:r>
              <a:rPr lang="zh-CN" altLang="en-US" sz="1200" dirty="0"/>
              <a:t>：订单</a:t>
            </a:r>
            <a:r>
              <a:rPr lang="en-US" altLang="zh-CN" sz="1200" dirty="0"/>
              <a:t>id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E49215-C4E0-41E6-AC14-E6B44EAC2168}"/>
              </a:ext>
            </a:extLst>
          </p:cNvPr>
          <p:cNvCxnSpPr/>
          <p:nvPr/>
        </p:nvCxnSpPr>
        <p:spPr>
          <a:xfrm flipV="1">
            <a:off x="6169981" y="4957189"/>
            <a:ext cx="2334827" cy="70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B56CC02-5C59-4E13-AA05-67466B946B69}"/>
              </a:ext>
            </a:extLst>
          </p:cNvPr>
          <p:cNvSpPr/>
          <p:nvPr/>
        </p:nvSpPr>
        <p:spPr>
          <a:xfrm>
            <a:off x="9960942" y="793733"/>
            <a:ext cx="2181810" cy="1119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副标题 2">
            <a:extLst>
              <a:ext uri="{FF2B5EF4-FFF2-40B4-BE49-F238E27FC236}">
                <a16:creationId xmlns:a16="http://schemas.microsoft.com/office/drawing/2014/main" id="{918A1382-04A4-4973-AD1A-FBA602BD7F91}"/>
              </a:ext>
            </a:extLst>
          </p:cNvPr>
          <p:cNvSpPr txBox="1">
            <a:spLocks/>
          </p:cNvSpPr>
          <p:nvPr/>
        </p:nvSpPr>
        <p:spPr>
          <a:xfrm>
            <a:off x="9960942" y="793733"/>
            <a:ext cx="2181810" cy="1119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 err="1">
                <a:hlinkClick r:id="rId11"/>
              </a:rPr>
              <a:t>tm_authenticate_enterprise</a:t>
            </a:r>
            <a:endParaRPr lang="en-US" altLang="zh-CN" u="sng" dirty="0"/>
          </a:p>
          <a:p>
            <a:r>
              <a:rPr lang="zh-CN" altLang="en-US" sz="1200" dirty="0"/>
              <a:t>企业认证</a:t>
            </a:r>
            <a:br>
              <a:rPr lang="en-US" altLang="zh-CN" sz="1200" dirty="0"/>
            </a:br>
            <a:r>
              <a:rPr lang="en-US" altLang="zh-CN" sz="1200" dirty="0" err="1"/>
              <a:t>companyid</a:t>
            </a:r>
            <a:r>
              <a:rPr lang="zh-CN" altLang="en-US" sz="1200" dirty="0"/>
              <a:t>：企业</a:t>
            </a:r>
            <a:r>
              <a:rPr lang="en-US" altLang="zh-CN" sz="1200" dirty="0"/>
              <a:t>id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A86B942-E8CC-4071-B410-39B5E001CC06}"/>
              </a:ext>
            </a:extLst>
          </p:cNvPr>
          <p:cNvCxnSpPr/>
          <p:nvPr/>
        </p:nvCxnSpPr>
        <p:spPr>
          <a:xfrm>
            <a:off x="7894243" y="1146464"/>
            <a:ext cx="2500761" cy="63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副标题 2">
            <a:extLst>
              <a:ext uri="{FF2B5EF4-FFF2-40B4-BE49-F238E27FC236}">
                <a16:creationId xmlns:a16="http://schemas.microsoft.com/office/drawing/2014/main" id="{DBF265E6-FF94-44C3-B3D7-1DFDA3846CD0}"/>
              </a:ext>
            </a:extLst>
          </p:cNvPr>
          <p:cNvSpPr txBox="1">
            <a:spLocks/>
          </p:cNvSpPr>
          <p:nvPr/>
        </p:nvSpPr>
        <p:spPr>
          <a:xfrm>
            <a:off x="9162660" y="1364689"/>
            <a:ext cx="522169" cy="247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申请</a:t>
            </a:r>
          </a:p>
        </p:txBody>
      </p:sp>
    </p:spTree>
    <p:extLst>
      <p:ext uri="{BB962C8B-B14F-4D97-AF65-F5344CB8AC3E}">
        <p14:creationId xmlns:p14="http://schemas.microsoft.com/office/powerpoint/2010/main" val="176679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419</Words>
  <Application>Microsoft Office PowerPoint</Application>
  <PresentationFormat>宽屏</PresentationFormat>
  <Paragraphs>113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wenjoying@126.com</dc:creator>
  <cp:lastModifiedBy>wenjoying@126.com</cp:lastModifiedBy>
  <cp:revision>38</cp:revision>
  <dcterms:created xsi:type="dcterms:W3CDTF">2017-07-25T10:14:34Z</dcterms:created>
  <dcterms:modified xsi:type="dcterms:W3CDTF">2017-07-26T03:04:26Z</dcterms:modified>
</cp:coreProperties>
</file>