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43"/>
  </p:normalViewPr>
  <p:slideViewPr>
    <p:cSldViewPr snapToGrid="0" snapToObjects="1">
      <p:cViewPr>
        <p:scale>
          <a:sx n="80" d="100"/>
          <a:sy n="80" d="100"/>
        </p:scale>
        <p:origin x="2416" y="10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3" d="100"/>
          <a:sy n="123" d="100"/>
        </p:scale>
        <p:origin x="-281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F3E31-9781-B24F-87A9-F98653FBF465}" type="datetimeFigureOut">
              <a:rPr lang="en-US" smtClean="0"/>
              <a:t>12/8/17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F4F8C-1785-AC43-97F9-C9301BD9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7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ademicBdlg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>
            <a:lvl1pPr>
              <a:defRPr sz="6000" b="0" i="0">
                <a:solidFill>
                  <a:schemeClr val="bg1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35390"/>
            <a:ext cx="6400800" cy="1189892"/>
          </a:xfrm>
        </p:spPr>
        <p:txBody>
          <a:bodyPr>
            <a:normAutofit/>
          </a:bodyPr>
          <a:lstStyle>
            <a:lvl1pPr marL="0" indent="0" algn="ctr">
              <a:buNone/>
              <a:defRPr sz="28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3540" y="843669"/>
            <a:ext cx="716920" cy="5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6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</p:spPr>
        <p:txBody>
          <a:bodyPr/>
          <a:lstStyle>
            <a:lvl1pPr algn="l">
              <a:defRPr b="0" i="0">
                <a:solidFill>
                  <a:srgbClr val="500000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88" y="2332039"/>
            <a:ext cx="7852611" cy="3794125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26071" y="1440499"/>
            <a:ext cx="91440" cy="64008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7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4767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94021"/>
            <a:ext cx="40386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94021"/>
            <a:ext cx="40386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5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670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0709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46860"/>
            <a:ext cx="4040188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230709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946860"/>
            <a:ext cx="4041775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7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SCwall.psd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7342" y="152400"/>
            <a:ext cx="8826412" cy="655864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86407" y="2180070"/>
            <a:ext cx="7148285" cy="2527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86407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059059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AM-LogoBox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1896" y="1711418"/>
            <a:ext cx="937304" cy="9373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72522"/>
            <a:ext cx="6096000" cy="1143000"/>
          </a:xfrm>
        </p:spPr>
        <p:txBody>
          <a:bodyPr>
            <a:normAutofit/>
          </a:bodyPr>
          <a:lstStyle>
            <a:lvl1pPr>
              <a:defRPr sz="4200" b="0" i="0">
                <a:solidFill>
                  <a:srgbClr val="500000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2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ademicBdlg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1171074"/>
            <a:ext cx="3008313" cy="1162051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71074"/>
            <a:ext cx="5111750" cy="4955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2406316"/>
            <a:ext cx="3008313" cy="37198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6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>
            <a:noAutofit/>
          </a:bodyPr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06905"/>
            <a:ext cx="5486400" cy="36206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071" y="274640"/>
            <a:ext cx="8697402" cy="7051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7983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22834"/>
            <a:ext cx="8229600" cy="400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4CE51-D15A-BB47-9138-751D578D2580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hape 461"/>
          <p:cNvSpPr/>
          <p:nvPr userDrawn="1"/>
        </p:nvSpPr>
        <p:spPr>
          <a:xfrm>
            <a:off x="152403" y="6575107"/>
            <a:ext cx="7050313" cy="0"/>
          </a:xfrm>
          <a:prstGeom prst="line">
            <a:avLst/>
          </a:prstGeom>
          <a:ln w="12700">
            <a:solidFill>
              <a:srgbClr val="E4002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>
              <a:ln w="3175" cmpd="sng"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0266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6000" b="0" i="0" kern="1200" spc="100" baseline="0">
          <a:solidFill>
            <a:schemeClr val="tx1"/>
          </a:solidFill>
          <a:latin typeface="Tungsten Medium" charset="0"/>
          <a:ea typeface="Tungsten Medium" charset="0"/>
          <a:cs typeface="Tungsten Medium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Presenter’s Name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58716" y="3923383"/>
            <a:ext cx="4026569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69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Heading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 </a:t>
            </a:r>
            <a:r>
              <a:rPr lang="en-US" dirty="0" smtClean="0"/>
              <a:t>Styling</a:t>
            </a:r>
          </a:p>
        </p:txBody>
      </p:sp>
    </p:spTree>
    <p:extLst>
      <p:ext uri="{BB962C8B-B14F-4D97-AF65-F5344CB8AC3E}">
        <p14:creationId xmlns:p14="http://schemas.microsoft.com/office/powerpoint/2010/main" val="151511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TRANSITION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1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“Quote, statistic call out, or closing slide to go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48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24</Words>
  <Application>Microsoft Macintosh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Georgia</vt:lpstr>
      <vt:lpstr>Tungsten Medium</vt:lpstr>
      <vt:lpstr>Arial</vt:lpstr>
      <vt:lpstr>Office Theme</vt:lpstr>
      <vt:lpstr>PRESENTATION TITLE</vt:lpstr>
      <vt:lpstr>Slide Heading</vt:lpstr>
      <vt:lpstr>TRANSITION SLIDE</vt:lpstr>
      <vt:lpstr>“Quote, statistic call out, or closing slide to go here”</vt:lpstr>
    </vt:vector>
  </TitlesOfParts>
  <Company>Texas A&amp;M University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Larua Root</dc:creator>
  <cp:lastModifiedBy>Microsoft Office User</cp:lastModifiedBy>
  <cp:revision>16</cp:revision>
  <dcterms:created xsi:type="dcterms:W3CDTF">2017-04-06T15:59:40Z</dcterms:created>
  <dcterms:modified xsi:type="dcterms:W3CDTF">2017-12-08T22:11:55Z</dcterms:modified>
</cp:coreProperties>
</file>