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Weinhart" initials="SW" lastIdx="2" clrIdx="0">
    <p:extLst>
      <p:ext uri="{19B8F6BF-5375-455C-9EA6-DF929625EA0E}">
        <p15:presenceInfo xmlns:p15="http://schemas.microsoft.com/office/powerpoint/2012/main" userId="537dfe9f289db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-28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CCE53-4E08-452D-AF2B-F721832D73A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E595-3D07-4A12-9611-B3387FED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Service Simulates an airline generating and modifying routes.</a:t>
            </a:r>
          </a:p>
          <a:p>
            <a:r>
              <a:rPr lang="en-US" dirty="0"/>
              <a:t>Routes require a unique Route Name, the requested distance in miles, and requested number of passengers.</a:t>
            </a:r>
          </a:p>
          <a:p>
            <a:r>
              <a:rPr lang="en-US" dirty="0"/>
              <a:t>Mule uses the </a:t>
            </a:r>
            <a:r>
              <a:rPr lang="en-US" dirty="0" err="1"/>
              <a:t>getAllAircraft</a:t>
            </a:r>
            <a:r>
              <a:rPr lang="en-US" dirty="0"/>
              <a:t> in the SOAP method and selects aircraft that meet range and passenger requirements.</a:t>
            </a:r>
          </a:p>
          <a:p>
            <a:r>
              <a:rPr lang="en-US" dirty="0"/>
              <a:t>Mule then searches the </a:t>
            </a:r>
            <a:r>
              <a:rPr lang="en-US" dirty="0" err="1"/>
              <a:t>getPilots</a:t>
            </a:r>
            <a:r>
              <a:rPr lang="en-US" dirty="0"/>
              <a:t> REST method for qualified pilots.</a:t>
            </a:r>
          </a:p>
          <a:p>
            <a:r>
              <a:rPr lang="en-US" dirty="0"/>
              <a:t>Once paired, the route is added to the ROUTE service </a:t>
            </a:r>
            <a:r>
              <a:rPr lang="en-US"/>
              <a:t>ElephantDB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DE595-3D07-4A12-9611-B3387FED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0262-BEF2-478D-8FD1-63C96E2E9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Josh Parker &amp; Steve Weinhart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B7CAC-7CEE-4CC6-B8FA-F0CC6F3A9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867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3479-E404-44E3-B920-FC9FE353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Service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05550F-DD00-4821-8150-E98D1F91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18" y="1730886"/>
            <a:ext cx="8248262" cy="47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B3D9-47E4-46FD-A6ED-743E1CC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School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593A0-7B20-4BE6-92A5-F3A4A4590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18" y="1721267"/>
            <a:ext cx="8257591" cy="47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BA9-9C51-43C8-8987-5B7B9703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2C0B8D-A01F-4EDB-8E80-994DB5E7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869" y="1754155"/>
            <a:ext cx="7125403" cy="48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85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Josh Parker &amp; Steve Weinhart </vt:lpstr>
      <vt:lpstr>Aircraft Service</vt:lpstr>
      <vt:lpstr>Flight School Service</vt:lpstr>
      <vt:lpstr>Route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 Parker &amp; Steve Weinhart</dc:title>
  <dc:creator>Stephen Weinhart</dc:creator>
  <cp:lastModifiedBy>Stephen Weinhart</cp:lastModifiedBy>
  <cp:revision>7</cp:revision>
  <dcterms:created xsi:type="dcterms:W3CDTF">2019-05-16T14:01:41Z</dcterms:created>
  <dcterms:modified xsi:type="dcterms:W3CDTF">2019-05-16T16:48:38Z</dcterms:modified>
</cp:coreProperties>
</file>