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a975052d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a975052d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975052d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975052d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975052d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a975052d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975052d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a975052d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975052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975052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975052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975052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975052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975052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a975052d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a975052d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975052d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975052d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975052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975052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975052d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975052d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a975052d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a975052d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Study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 McPhaul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92500" y="41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Austin with labeled neighborhoods</a:t>
            </a:r>
            <a:endParaRPr sz="1200"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49" y="501300"/>
            <a:ext cx="5801125" cy="44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252475" y="14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Neighborhoods by 2010 Population. SE of river is very populous.  Near campus, near water and near downtown are are densely populated. </a:t>
            </a:r>
            <a:endParaRPr sz="1200"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150" y="721500"/>
            <a:ext cx="5506349" cy="4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30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Neighborhoods Graduated by Housing Units Per Neighborhood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0" y="784200"/>
            <a:ext cx="5387850" cy="41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33250" y="13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Location of UT is centralized with the city of Austin. This shows the concentration of population and housing close to campus. </a:t>
            </a:r>
            <a:endParaRPr sz="1200"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00" y="1017725"/>
            <a:ext cx="501536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38650" y="7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Austin Counties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75" y="577675"/>
            <a:ext cx="5386108" cy="41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4025" y="261900"/>
            <a:ext cx="85206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Most Populous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00" y="692500"/>
            <a:ext cx="4880774" cy="39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50" y="94513"/>
            <a:ext cx="6435525" cy="499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03250" y="111125"/>
            <a:ext cx="8520600" cy="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Biggest Increase in Population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350" y="656875"/>
            <a:ext cx="5562471" cy="4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11700" y="170350"/>
            <a:ext cx="79161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Largest Decrease in Population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250" y="560950"/>
            <a:ext cx="5913651" cy="45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1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Waterways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76" y="349750"/>
            <a:ext cx="5225375" cy="4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41350" y="191875"/>
            <a:ext cx="85206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Buffer of 2 miles. Austin, Round Rock and Pflugerville are largest cities.  Round Rock is within Buffer.  Pflugervile is out of buffer. </a:t>
            </a: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Water Proximity &amp; Population: Mixed correlation observed. Areas outside buffer zone (Windemere, Serenada, Lost Creek) show population decline.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Centralized Growth: Strong growth within buffer zone (Austin) and at the edge (Round Rock).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Outlier: Pflugerville (outside buffer) contradicts water proximity theory.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Water proximity isn't the sole driver of population change; other factors at play.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263" y="1490450"/>
            <a:ext cx="7304775" cy="35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Simple Light</vt:lpstr>
      <vt:lpstr>Austin Study </vt:lpstr>
      <vt:lpstr>Austin Counties </vt:lpstr>
      <vt:lpstr>PowerPoint Presentation</vt:lpstr>
      <vt:lpstr>Most Populous </vt:lpstr>
      <vt:lpstr>PowerPoint Presentation</vt:lpstr>
      <vt:lpstr>Biggest Increase in Population </vt:lpstr>
      <vt:lpstr>Largest Decrease in Population  </vt:lpstr>
      <vt:lpstr>Waterways </vt:lpstr>
      <vt:lpstr>Buffer of 2 miles. Austin, Round Rock and Pflugerville are largest cities.  Round Rock is within Buffer.  Pflugervile is out of buffer. Water Proximity &amp; Population: Mixed correlation observed. Areas outside buffer zone (Windemere, Serenada, Lost Creek) show population decline. Centralized Growth: Strong growth within buffer zone (Austin) and at the edge (Round Rock). Outlier: Pflugerville (outside buffer) contradicts water proximity theory. Conclusion: Water proximity isn't the sole driver of population change; other factors at play. </vt:lpstr>
      <vt:lpstr>Austin with labeled neighborhoods</vt:lpstr>
      <vt:lpstr>Neighborhoods by 2010 Population. SE of river is very populous.  Near campus, near water and near downtown are are densely populated. </vt:lpstr>
      <vt:lpstr>Neighborhoods Graduated by Housing Units Per Neighborhood </vt:lpstr>
      <vt:lpstr>Location of UT is centralized with the city of Austin. This shows the concentration of population and housing close to campus.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Jessi McPhaul</cp:lastModifiedBy>
  <cp:revision>1</cp:revision>
  <dcterms:modified xsi:type="dcterms:W3CDTF">2024-12-01T01:12:32Z</dcterms:modified>
</cp:coreProperties>
</file>