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3C46-2715-499F-B507-880AF5D93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A1A7A-EB43-BB23-8131-860729BB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914F-C9E8-76D9-762F-79E5C7E8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95A0-0AF9-4F2F-8893-A9B88D049D8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BAF15-5CC7-E033-9828-B5C66765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F9AA8-FE75-58CB-A33F-872ED942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E4C3-4E21-465B-B717-4BB79F02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2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684E-796E-0FAA-A177-0120374B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E7058-75F2-05F5-14EC-3E4578911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E012-D70E-8BC9-5A2E-D0E4F8CC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95A0-0AF9-4F2F-8893-A9B88D049D8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B157-7D31-A2DD-2890-FBDEE9B7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85E4-9332-2DE1-A5A6-EB062B61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E4C3-4E21-465B-B717-4BB79F02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A37A5-78C7-1670-CF95-1C63F13B5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B5F2B-6CB6-3C94-803A-C3AF146AD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5491D-E21A-4EA0-F602-314792C8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95A0-0AF9-4F2F-8893-A9B88D049D8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CF93-4BDE-EC1C-810E-9AF99A79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75E5-59F4-FA02-2BE6-9DD2B7C9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E4C3-4E21-465B-B717-4BB79F02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67B4-8E84-8AFF-119B-5E041AAD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72FC-064A-F20A-92E6-F6B99D2C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BB6-7C58-3525-BB68-CBCC14B0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95A0-0AF9-4F2F-8893-A9B88D049D8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0E5E-CA6E-582C-FF92-C0CAB779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6313-9F14-52D1-0C68-D2A2B39C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E4C3-4E21-465B-B717-4BB79F02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2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F4B3-A966-F694-E309-702CA2F2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9BC40-EE6D-F84C-7EF5-FC58D6933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7B594-C6B9-803F-FE06-1CBCE8A6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95A0-0AF9-4F2F-8893-A9B88D049D8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F0A7B-A540-6BE2-6D1F-B8027A58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4F7E-8C58-9D92-6177-2184CAB0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E4C3-4E21-465B-B717-4BB79F02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44E9-DD6C-1C3C-7B44-998558EF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5DE9-FA77-2805-9E3F-0C57D799D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3C2C-71BD-B59E-CA11-9E15B5912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BEFBF-38A1-DD91-E8DD-17C6FC35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95A0-0AF9-4F2F-8893-A9B88D049D8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810A7-00B6-BCEA-EB49-85BB2C8E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E63AD-4514-8639-1FAB-EA379B2E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E4C3-4E21-465B-B717-4BB79F02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1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540B-8EAA-1243-FFBC-815EDFAF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0F025-3BE0-CF71-3893-F463EC84F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1259F-0E38-E5B5-6BA8-8A5D29AF1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8D280-E299-027D-179C-AA7C7E07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98544-E6F5-1636-3273-00160EAB6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2BFA5-A9DC-96E8-0E73-81C28541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95A0-0AF9-4F2F-8893-A9B88D049D8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0ECC8-3390-93DC-9E24-7F5AC59F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06B3A-CFAA-F0B3-B8FD-DE68E0EF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E4C3-4E21-465B-B717-4BB79F02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C933-8C0C-EEB7-986B-5128907E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83275-7608-40F5-521E-3AB4DA4E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95A0-0AF9-4F2F-8893-A9B88D049D8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2D538-80E4-4C46-17DE-668477B3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CCFB-4156-812B-8A6B-6C665330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E4C3-4E21-465B-B717-4BB79F02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6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A689E-F06C-4804-9734-63A313F6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95A0-0AF9-4F2F-8893-A9B88D049D8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898D-718B-66CF-ABE6-2FA00760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60574-A6B3-3B57-F4DC-0B8B2402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E4C3-4E21-465B-B717-4BB79F02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0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A871-78CC-F65D-32DF-37954A3A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E525-E83E-551D-AEFA-D2FF3E68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7BD4E-FA3B-8892-319B-B0E9BE00C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37251-594A-95B5-8D49-FDE38669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95A0-0AF9-4F2F-8893-A9B88D049D8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B1BB8-220C-2FA8-3446-C2BC6A33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5595E-A4D8-516A-B83B-04333FDE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E4C3-4E21-465B-B717-4BB79F02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1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72AC-E497-6959-31D6-2B58977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BED91-5803-2A55-9CA5-0A4A6E77C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67A32-F87A-EAFE-3903-0172AC0E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1ED59-C000-01B3-C3D3-19BEEB44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95A0-0AF9-4F2F-8893-A9B88D049D8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5D6E4-6733-27F9-8DEA-BBF9F88D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E0864-0B77-268E-CD41-5076781A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E4C3-4E21-465B-B717-4BB79F02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2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C5327-0F0B-4C50-F99A-81478175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BADB4-1777-9B1E-2A66-238E87CF2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966D-5605-5B59-98A8-EBF5901DD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D595A0-0AF9-4F2F-8893-A9B88D049D8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E2F5-0208-CCF8-63B8-B79D00943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060FC-83CD-08D9-FD14-9D33C9D3B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26E4C3-4E21-465B-B717-4BB79F02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9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DCCC8-66B9-93A8-15A1-1701121BD59B}"/>
              </a:ext>
            </a:extLst>
          </p:cNvPr>
          <p:cNvSpPr txBox="1"/>
          <p:nvPr/>
        </p:nvSpPr>
        <p:spPr>
          <a:xfrm>
            <a:off x="1964267" y="220133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London Borough Population Density Per Square Kilometer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F68C5D-A712-3CD1-25AE-F5CF1769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017" y="589465"/>
            <a:ext cx="7278548" cy="61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0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4C2F28-110E-E8A8-A76D-83EEA7DA0620}"/>
              </a:ext>
            </a:extLst>
          </p:cNvPr>
          <p:cNvSpPr txBox="1"/>
          <p:nvPr/>
        </p:nvSpPr>
        <p:spPr>
          <a:xfrm>
            <a:off x="1943100" y="279399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Cholera Deaths by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866D8-7EBB-6413-DF25-0F8980BE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96" y="759961"/>
            <a:ext cx="6971903" cy="59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11CAD8-8660-2F31-9B45-6A36280E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095" y="589465"/>
            <a:ext cx="7142144" cy="6147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6C0309-8F5E-91C8-5459-D23989FF6AF6}"/>
              </a:ext>
            </a:extLst>
          </p:cNvPr>
          <p:cNvSpPr txBox="1"/>
          <p:nvPr/>
        </p:nvSpPr>
        <p:spPr>
          <a:xfrm>
            <a:off x="1943100" y="189196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Cholera Deaths by Address, John Snow Map</a:t>
            </a:r>
          </a:p>
        </p:txBody>
      </p:sp>
    </p:spTree>
    <p:extLst>
      <p:ext uri="{BB962C8B-B14F-4D97-AF65-F5344CB8AC3E}">
        <p14:creationId xmlns:p14="http://schemas.microsoft.com/office/powerpoint/2010/main" val="224570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23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Rebecca Pearce</dc:creator>
  <cp:lastModifiedBy>Mcphaul, Jessica</cp:lastModifiedBy>
  <cp:revision>1</cp:revision>
  <dcterms:created xsi:type="dcterms:W3CDTF">2024-09-24T17:24:17Z</dcterms:created>
  <dcterms:modified xsi:type="dcterms:W3CDTF">2024-10-07T05:27:27Z</dcterms:modified>
</cp:coreProperties>
</file>