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41"/>
  </p:notesMasterIdLst>
  <p:handoutMasterIdLst>
    <p:handoutMasterId r:id="rId42"/>
  </p:handoutMasterIdLst>
  <p:sldIdLst>
    <p:sldId id="256" r:id="rId5"/>
    <p:sldId id="266" r:id="rId6"/>
    <p:sldId id="299" r:id="rId7"/>
    <p:sldId id="298" r:id="rId8"/>
    <p:sldId id="300" r:id="rId9"/>
    <p:sldId id="271" r:id="rId10"/>
    <p:sldId id="272" r:id="rId11"/>
    <p:sldId id="277" r:id="rId12"/>
    <p:sldId id="278" r:id="rId13"/>
    <p:sldId id="267" r:id="rId14"/>
    <p:sldId id="269" r:id="rId15"/>
    <p:sldId id="280" r:id="rId16"/>
    <p:sldId id="279" r:id="rId17"/>
    <p:sldId id="268" r:id="rId18"/>
    <p:sldId id="284" r:id="rId19"/>
    <p:sldId id="283" r:id="rId20"/>
    <p:sldId id="285" r:id="rId21"/>
    <p:sldId id="292" r:id="rId22"/>
    <p:sldId id="286" r:id="rId23"/>
    <p:sldId id="296" r:id="rId24"/>
    <p:sldId id="297" r:id="rId25"/>
    <p:sldId id="293" r:id="rId26"/>
    <p:sldId id="294" r:id="rId27"/>
    <p:sldId id="303" r:id="rId28"/>
    <p:sldId id="311" r:id="rId29"/>
    <p:sldId id="310" r:id="rId30"/>
    <p:sldId id="304" r:id="rId31"/>
    <p:sldId id="305" r:id="rId32"/>
    <p:sldId id="308" r:id="rId33"/>
    <p:sldId id="307" r:id="rId34"/>
    <p:sldId id="309" r:id="rId35"/>
    <p:sldId id="312" r:id="rId36"/>
    <p:sldId id="306" r:id="rId37"/>
    <p:sldId id="282" r:id="rId38"/>
    <p:sldId id="273" r:id="rId39"/>
    <p:sldId id="275"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69DE7E-7BF5-44C8-AEEC-CBF1451073D0}" v="44" dt="2024-04-20T17:05:40.068"/>
    <p1510:client id="{4A2F5674-CD6E-4247-A0F9-E813F49FB8B4}" v="100" dt="2024-04-20T17:11:53.526"/>
    <p1510:client id="{5B13B14B-9A88-43BA-82DD-873A17A0D5CF}" v="7" dt="2024-04-18T21:05:25.432"/>
    <p1510:client id="{5E63B205-FEF2-4E6A-A841-69D411DBD049}" v="52" dt="2024-04-19T00:35:37.055"/>
    <p1510:client id="{71169943-CB25-44CF-85C3-CAAEBA0184EC}" v="29" dt="2024-04-19T00:57:10.273"/>
    <p1510:client id="{75E456E8-EA1E-42C7-93B2-2308ABD6B413}" v="6" dt="2024-04-20T17:14:17.533"/>
    <p1510:client id="{A436150D-9680-4377-A134-559987D8D07E}" v="64" dt="2024-04-19T00:23:16.595"/>
    <p1510:client id="{B0496A00-B7CE-4982-8077-2768E756BE37}" v="41" dt="2024-04-19T00:48:40.316"/>
    <p1510:client id="{B27A5820-AE40-4F0C-886E-C3BF7944FB3C}" v="42" dt="2024-04-19T21:55:32.048"/>
    <p1510:client id="{C93A0236-FC85-46DC-BC2C-3028422179DF}" v="7" dt="2024-04-19T20:56:29.784"/>
    <p1510:client id="{E06743EB-C6DD-4BF8-BE02-79DB7F16AD3E}" v="69" dt="2024-04-20T16:49:39.532"/>
    <p1510:client id="{F2BBA6E4-9508-42A9-B794-4F7B4CC7679D}" v="43" dt="2024-04-20T16:55:12.5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3" y="7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fia Mirza" clId="Web-{182859BB-A296-4497-B890-C83DCEECE835}"/>
    <pc:docChg chg="addSld delSld modSld">
      <pc:chgData name="Rafia Mirza" userId="" providerId="" clId="Web-{182859BB-A296-4497-B890-C83DCEECE835}" dt="2024-04-16T21:23:09.878" v="759" actId="14100"/>
      <pc:docMkLst>
        <pc:docMk/>
      </pc:docMkLst>
      <pc:sldChg chg="modSp">
        <pc:chgData name="Rafia Mirza" userId="" providerId="" clId="Web-{182859BB-A296-4497-B890-C83DCEECE835}" dt="2024-04-16T21:19:35.593" v="728"/>
        <pc:sldMkLst>
          <pc:docMk/>
          <pc:sldMk cId="3412574290" sldId="282"/>
        </pc:sldMkLst>
        <pc:graphicFrameChg chg="mod modGraphic">
          <ac:chgData name="Rafia Mirza" userId="" providerId="" clId="Web-{182859BB-A296-4497-B890-C83DCEECE835}" dt="2024-04-16T21:19:35.593" v="728"/>
          <ac:graphicFrameMkLst>
            <pc:docMk/>
            <pc:sldMk cId="3412574290" sldId="282"/>
            <ac:graphicFrameMk id="4" creationId="{7222FEC5-EC45-6916-CD58-4849700E89E8}"/>
          </ac:graphicFrameMkLst>
        </pc:graphicFrameChg>
      </pc:sldChg>
      <pc:sldChg chg="modSp">
        <pc:chgData name="Rafia Mirza" userId="" providerId="" clId="Web-{182859BB-A296-4497-B890-C83DCEECE835}" dt="2024-04-16T20:48:18.325" v="350" actId="1076"/>
        <pc:sldMkLst>
          <pc:docMk/>
          <pc:sldMk cId="1640703002" sldId="283"/>
        </pc:sldMkLst>
        <pc:spChg chg="mod">
          <ac:chgData name="Rafia Mirza" userId="" providerId="" clId="Web-{182859BB-A296-4497-B890-C83DCEECE835}" dt="2024-04-16T20:48:18.325" v="350" actId="1076"/>
          <ac:spMkLst>
            <pc:docMk/>
            <pc:sldMk cId="1640703002" sldId="283"/>
            <ac:spMk id="2" creationId="{E9430CDA-E07A-AED4-10DD-22C395A40D77}"/>
          </ac:spMkLst>
        </pc:spChg>
      </pc:sldChg>
      <pc:sldChg chg="modSp">
        <pc:chgData name="Rafia Mirza" userId="" providerId="" clId="Web-{182859BB-A296-4497-B890-C83DCEECE835}" dt="2024-04-16T20:59:28.665" v="720" actId="20577"/>
        <pc:sldMkLst>
          <pc:docMk/>
          <pc:sldMk cId="3882112540" sldId="284"/>
        </pc:sldMkLst>
        <pc:spChg chg="mod">
          <ac:chgData name="Rafia Mirza" userId="" providerId="" clId="Web-{182859BB-A296-4497-B890-C83DCEECE835}" dt="2024-04-16T20:59:28.665" v="720" actId="20577"/>
          <ac:spMkLst>
            <pc:docMk/>
            <pc:sldMk cId="3882112540" sldId="284"/>
            <ac:spMk id="3" creationId="{137A10A5-D782-1C56-D5E7-57B5BBAF2B96}"/>
          </ac:spMkLst>
        </pc:spChg>
      </pc:sldChg>
      <pc:sldChg chg="modSp">
        <pc:chgData name="Rafia Mirza" userId="" providerId="" clId="Web-{182859BB-A296-4497-B890-C83DCEECE835}" dt="2024-04-16T21:23:09.878" v="759" actId="14100"/>
        <pc:sldMkLst>
          <pc:docMk/>
          <pc:sldMk cId="3854944652" sldId="285"/>
        </pc:sldMkLst>
        <pc:spChg chg="mod">
          <ac:chgData name="Rafia Mirza" userId="" providerId="" clId="Web-{182859BB-A296-4497-B890-C83DCEECE835}" dt="2024-04-16T20:59:38.556" v="721" actId="1076"/>
          <ac:spMkLst>
            <pc:docMk/>
            <pc:sldMk cId="3854944652" sldId="285"/>
            <ac:spMk id="2" creationId="{D1F52292-8189-BFC0-37C7-7959BEF78AF8}"/>
          </ac:spMkLst>
        </pc:spChg>
        <pc:spChg chg="mod">
          <ac:chgData name="Rafia Mirza" userId="" providerId="" clId="Web-{182859BB-A296-4497-B890-C83DCEECE835}" dt="2024-04-16T21:23:09.878" v="759" actId="14100"/>
          <ac:spMkLst>
            <pc:docMk/>
            <pc:sldMk cId="3854944652" sldId="285"/>
            <ac:spMk id="3" creationId="{56AA643C-28DE-BA58-E0F3-A2B7AC79F9FE}"/>
          </ac:spMkLst>
        </pc:spChg>
        <pc:spChg chg="mod">
          <ac:chgData name="Rafia Mirza" userId="" providerId="" clId="Web-{182859BB-A296-4497-B890-C83DCEECE835}" dt="2024-04-16T21:23:04.909" v="758" actId="1076"/>
          <ac:spMkLst>
            <pc:docMk/>
            <pc:sldMk cId="3854944652" sldId="285"/>
            <ac:spMk id="4" creationId="{1B89CB05-9AA7-688A-ECFD-2EE7D9070FE1}"/>
          </ac:spMkLst>
        </pc:spChg>
      </pc:sldChg>
      <pc:sldChg chg="addSp delSp modSp modNotes">
        <pc:chgData name="Rafia Mirza" userId="" providerId="" clId="Web-{182859BB-A296-4497-B890-C83DCEECE835}" dt="2024-04-16T21:21:04.782" v="743" actId="20577"/>
        <pc:sldMkLst>
          <pc:docMk/>
          <pc:sldMk cId="2769117150" sldId="286"/>
        </pc:sldMkLst>
        <pc:spChg chg="mod">
          <ac:chgData name="Rafia Mirza" userId="" providerId="" clId="Web-{182859BB-A296-4497-B890-C83DCEECE835}" dt="2024-04-16T21:21:04.782" v="743" actId="20577"/>
          <ac:spMkLst>
            <pc:docMk/>
            <pc:sldMk cId="2769117150" sldId="286"/>
            <ac:spMk id="5" creationId="{FB3DBAA7-D96A-77EC-E315-7F4E3B25C922}"/>
          </ac:spMkLst>
        </pc:spChg>
        <pc:picChg chg="del">
          <ac:chgData name="Rafia Mirza" userId="" providerId="" clId="Web-{182859BB-A296-4497-B890-C83DCEECE835}" dt="2024-04-16T20:44:13.180" v="303"/>
          <ac:picMkLst>
            <pc:docMk/>
            <pc:sldMk cId="2769117150" sldId="286"/>
            <ac:picMk id="2" creationId="{8CADBA3E-6E0D-93A5-2937-3CAE38AFCF12}"/>
          </ac:picMkLst>
        </pc:picChg>
        <pc:picChg chg="add del mod">
          <ac:chgData name="Rafia Mirza" userId="" providerId="" clId="Web-{182859BB-A296-4497-B890-C83DCEECE835}" dt="2024-04-16T21:20:17.734" v="729"/>
          <ac:picMkLst>
            <pc:docMk/>
            <pc:sldMk cId="2769117150" sldId="286"/>
            <ac:picMk id="3" creationId="{6F367E35-10F1-0491-9FC8-CE54931CF865}"/>
          </ac:picMkLst>
        </pc:picChg>
        <pc:picChg chg="add mod">
          <ac:chgData name="Rafia Mirza" userId="" providerId="" clId="Web-{182859BB-A296-4497-B890-C83DCEECE835}" dt="2024-04-16T21:20:31.375" v="733" actId="1076"/>
          <ac:picMkLst>
            <pc:docMk/>
            <pc:sldMk cId="2769117150" sldId="286"/>
            <ac:picMk id="4" creationId="{6600C836-6DB0-3AB3-3F98-19E15995B2FD}"/>
          </ac:picMkLst>
        </pc:picChg>
      </pc:sldChg>
      <pc:sldChg chg="modSp modNotes">
        <pc:chgData name="Rafia Mirza" userId="" providerId="" clId="Web-{182859BB-A296-4497-B890-C83DCEECE835}" dt="2024-04-16T21:22:55.987" v="756" actId="20577"/>
        <pc:sldMkLst>
          <pc:docMk/>
          <pc:sldMk cId="863742199" sldId="292"/>
        </pc:sldMkLst>
        <pc:spChg chg="mod">
          <ac:chgData name="Rafia Mirza" userId="" providerId="" clId="Web-{182859BB-A296-4497-B890-C83DCEECE835}" dt="2024-04-16T20:59:51.666" v="724" actId="1076"/>
          <ac:spMkLst>
            <pc:docMk/>
            <pc:sldMk cId="863742199" sldId="292"/>
            <ac:spMk id="2" creationId="{21F8ABAA-795D-79CF-F190-983BB32F4B87}"/>
          </ac:spMkLst>
        </pc:spChg>
        <pc:spChg chg="mod">
          <ac:chgData name="Rafia Mirza" userId="" providerId="" clId="Web-{182859BB-A296-4497-B890-C83DCEECE835}" dt="2024-04-16T21:22:36.690" v="747" actId="20577"/>
          <ac:spMkLst>
            <pc:docMk/>
            <pc:sldMk cId="863742199" sldId="292"/>
            <ac:spMk id="3" creationId="{79B6D49F-FC8E-0B62-7B4E-691AEDFC3189}"/>
          </ac:spMkLst>
        </pc:spChg>
        <pc:spChg chg="mod">
          <ac:chgData name="Rafia Mirza" userId="" providerId="" clId="Web-{182859BB-A296-4497-B890-C83DCEECE835}" dt="2024-04-16T21:22:55.987" v="756" actId="20577"/>
          <ac:spMkLst>
            <pc:docMk/>
            <pc:sldMk cId="863742199" sldId="292"/>
            <ac:spMk id="4" creationId="{10058B88-35CE-C8A6-BC53-BAAFAD51CC35}"/>
          </ac:spMkLst>
        </pc:spChg>
      </pc:sldChg>
      <pc:sldChg chg="add del replId">
        <pc:chgData name="Rafia Mirza" userId="" providerId="" clId="Web-{182859BB-A296-4497-B890-C83DCEECE835}" dt="2024-04-16T20:36:45.313" v="163"/>
        <pc:sldMkLst>
          <pc:docMk/>
          <pc:sldMk cId="593524123" sldId="293"/>
        </pc:sldMkLst>
      </pc:sldChg>
      <pc:sldChg chg="addSp modSp new mod modClrScheme chgLayout">
        <pc:chgData name="Rafia Mirza" userId="" providerId="" clId="Web-{182859BB-A296-4497-B890-C83DCEECE835}" dt="2024-04-16T21:22:06.517" v="746" actId="20577"/>
        <pc:sldMkLst>
          <pc:docMk/>
          <pc:sldMk cId="4242416890" sldId="293"/>
        </pc:sldMkLst>
        <pc:spChg chg="mod ord">
          <ac:chgData name="Rafia Mirza" userId="" providerId="" clId="Web-{182859BB-A296-4497-B890-C83DCEECE835}" dt="2024-04-16T20:49:58.936" v="379"/>
          <ac:spMkLst>
            <pc:docMk/>
            <pc:sldMk cId="4242416890" sldId="293"/>
            <ac:spMk id="2" creationId="{03C24DAF-1293-24B6-5E18-D7AECCEBDC93}"/>
          </ac:spMkLst>
        </pc:spChg>
        <pc:spChg chg="mod ord">
          <ac:chgData name="Rafia Mirza" userId="" providerId="" clId="Web-{182859BB-A296-4497-B890-C83DCEECE835}" dt="2024-04-16T21:22:06.517" v="746" actId="20577"/>
          <ac:spMkLst>
            <pc:docMk/>
            <pc:sldMk cId="4242416890" sldId="293"/>
            <ac:spMk id="3" creationId="{26EA59D2-92AF-3974-EED2-50F1D38C3C62}"/>
          </ac:spMkLst>
        </pc:spChg>
        <pc:spChg chg="add mod ord">
          <ac:chgData name="Rafia Mirza" userId="" providerId="" clId="Web-{182859BB-A296-4497-B890-C83DCEECE835}" dt="2024-04-16T20:58:43.461" v="706" actId="20577"/>
          <ac:spMkLst>
            <pc:docMk/>
            <pc:sldMk cId="4242416890" sldId="293"/>
            <ac:spMk id="4" creationId="{0C509275-40D0-9104-5EE8-D5F437BE31B5}"/>
          </ac:spMkLst>
        </pc:spChg>
      </pc:sldChg>
      <pc:sldChg chg="modSp add del replId">
        <pc:chgData name="Rafia Mirza" userId="" providerId="" clId="Web-{182859BB-A296-4497-B890-C83DCEECE835}" dt="2024-04-16T20:35:11.483" v="136"/>
        <pc:sldMkLst>
          <pc:docMk/>
          <pc:sldMk cId="350858059" sldId="294"/>
        </pc:sldMkLst>
        <pc:spChg chg="mod">
          <ac:chgData name="Rafia Mirza" userId="" providerId="" clId="Web-{182859BB-A296-4497-B890-C83DCEECE835}" dt="2024-04-16T20:34:34.905" v="119" actId="20577"/>
          <ac:spMkLst>
            <pc:docMk/>
            <pc:sldMk cId="350858059" sldId="294"/>
            <ac:spMk id="3" creationId="{A68AFE9E-982B-1A46-FB3A-C78A6E2C8D81}"/>
          </ac:spMkLst>
        </pc:spChg>
      </pc:sldChg>
    </pc:docChg>
  </pc:docChgLst>
  <pc:docChgLst>
    <pc:chgData name="Rafia Mirza" clId="Web-{CF71A4C0-E42D-41A1-84D6-1305925D4176}"/>
    <pc:docChg chg="addSld modSld">
      <pc:chgData name="Rafia Mirza" userId="" providerId="" clId="Web-{CF71A4C0-E42D-41A1-84D6-1305925D4176}" dt="2024-04-15T21:54:54.141" v="369" actId="20577"/>
      <pc:docMkLst>
        <pc:docMk/>
      </pc:docMkLst>
      <pc:sldChg chg="modNotes">
        <pc:chgData name="Rafia Mirza" userId="" providerId="" clId="Web-{CF71A4C0-E42D-41A1-84D6-1305925D4176}" dt="2024-04-15T20:29:20.444" v="0"/>
        <pc:sldMkLst>
          <pc:docMk/>
          <pc:sldMk cId="264202284" sldId="256"/>
        </pc:sldMkLst>
      </pc:sldChg>
      <pc:sldChg chg="modSp new modNotes">
        <pc:chgData name="Rafia Mirza" userId="" providerId="" clId="Web-{CF71A4C0-E42D-41A1-84D6-1305925D4176}" dt="2024-04-15T21:08:04.909" v="67" actId="20577"/>
        <pc:sldMkLst>
          <pc:docMk/>
          <pc:sldMk cId="3882112540" sldId="284"/>
        </pc:sldMkLst>
        <pc:spChg chg="mod">
          <ac:chgData name="Rafia Mirza" userId="" providerId="" clId="Web-{CF71A4C0-E42D-41A1-84D6-1305925D4176}" dt="2024-04-15T21:08:01.049" v="66" actId="20577"/>
          <ac:spMkLst>
            <pc:docMk/>
            <pc:sldMk cId="3882112540" sldId="284"/>
            <ac:spMk id="2" creationId="{D5192AB1-1C60-2404-55E7-B36244AAEAD6}"/>
          </ac:spMkLst>
        </pc:spChg>
        <pc:spChg chg="mod">
          <ac:chgData name="Rafia Mirza" userId="" providerId="" clId="Web-{CF71A4C0-E42D-41A1-84D6-1305925D4176}" dt="2024-04-15T21:08:04.909" v="67" actId="20577"/>
          <ac:spMkLst>
            <pc:docMk/>
            <pc:sldMk cId="3882112540" sldId="284"/>
            <ac:spMk id="3" creationId="{137A10A5-D782-1C56-D5E7-57B5BBAF2B96}"/>
          </ac:spMkLst>
        </pc:spChg>
      </pc:sldChg>
      <pc:sldChg chg="modSp new modNotes">
        <pc:chgData name="Rafia Mirza" userId="" providerId="" clId="Web-{CF71A4C0-E42D-41A1-84D6-1305925D4176}" dt="2024-04-15T21:51:00.196" v="254" actId="20577"/>
        <pc:sldMkLst>
          <pc:docMk/>
          <pc:sldMk cId="3854944652" sldId="285"/>
        </pc:sldMkLst>
        <pc:spChg chg="mod">
          <ac:chgData name="Rafia Mirza" userId="" providerId="" clId="Web-{CF71A4C0-E42D-41A1-84D6-1305925D4176}" dt="2024-04-15T21:51:00.196" v="254" actId="20577"/>
          <ac:spMkLst>
            <pc:docMk/>
            <pc:sldMk cId="3854944652" sldId="285"/>
            <ac:spMk id="2" creationId="{D1F52292-8189-BFC0-37C7-7959BEF78AF8}"/>
          </ac:spMkLst>
        </pc:spChg>
        <pc:spChg chg="mod">
          <ac:chgData name="Rafia Mirza" userId="" providerId="" clId="Web-{CF71A4C0-E42D-41A1-84D6-1305925D4176}" dt="2024-04-15T21:46:36.313" v="171" actId="20577"/>
          <ac:spMkLst>
            <pc:docMk/>
            <pc:sldMk cId="3854944652" sldId="285"/>
            <ac:spMk id="3" creationId="{56AA643C-28DE-BA58-E0F3-A2B7AC79F9FE}"/>
          </ac:spMkLst>
        </pc:spChg>
        <pc:spChg chg="mod">
          <ac:chgData name="Rafia Mirza" userId="" providerId="" clId="Web-{CF71A4C0-E42D-41A1-84D6-1305925D4176}" dt="2024-04-15T21:50:12.257" v="243" actId="20577"/>
          <ac:spMkLst>
            <pc:docMk/>
            <pc:sldMk cId="3854944652" sldId="285"/>
            <ac:spMk id="4" creationId="{1B89CB05-9AA7-688A-ECFD-2EE7D9070FE1}"/>
          </ac:spMkLst>
        </pc:spChg>
      </pc:sldChg>
      <pc:sldChg chg="addSp delSp modSp new mod modClrScheme chgLayout modNotes">
        <pc:chgData name="Rafia Mirza" userId="" providerId="" clId="Web-{CF71A4C0-E42D-41A1-84D6-1305925D4176}" dt="2024-04-15T21:18:26.402" v="147" actId="20577"/>
        <pc:sldMkLst>
          <pc:docMk/>
          <pc:sldMk cId="2769117150" sldId="286"/>
        </pc:sldMkLst>
        <pc:spChg chg="del">
          <ac:chgData name="Rafia Mirza" userId="" providerId="" clId="Web-{CF71A4C0-E42D-41A1-84D6-1305925D4176}" dt="2024-04-15T21:11:16.120" v="70"/>
          <ac:spMkLst>
            <pc:docMk/>
            <pc:sldMk cId="2769117150" sldId="286"/>
            <ac:spMk id="2" creationId="{7246D5C4-4E0D-DEC0-F017-8FE57334A88A}"/>
          </ac:spMkLst>
        </pc:spChg>
        <pc:spChg chg="del">
          <ac:chgData name="Rafia Mirza" userId="" providerId="" clId="Web-{CF71A4C0-E42D-41A1-84D6-1305925D4176}" dt="2024-04-15T21:10:59.353" v="69"/>
          <ac:spMkLst>
            <pc:docMk/>
            <pc:sldMk cId="2769117150" sldId="286"/>
            <ac:spMk id="3" creationId="{739999A7-C00D-8F1F-705F-89D891A9C39C}"/>
          </ac:spMkLst>
        </pc:spChg>
        <pc:spChg chg="add mod">
          <ac:chgData name="Rafia Mirza" userId="" providerId="" clId="Web-{CF71A4C0-E42D-41A1-84D6-1305925D4176}" dt="2024-04-15T21:18:26.402" v="147" actId="20577"/>
          <ac:spMkLst>
            <pc:docMk/>
            <pc:sldMk cId="2769117150" sldId="286"/>
            <ac:spMk id="5" creationId="{FB3DBAA7-D96A-77EC-E315-7F4E3B25C922}"/>
          </ac:spMkLst>
        </pc:spChg>
        <pc:picChg chg="add mod ord">
          <ac:chgData name="Rafia Mirza" userId="" providerId="" clId="Web-{CF71A4C0-E42D-41A1-84D6-1305925D4176}" dt="2024-04-15T21:11:30.417" v="75" actId="14100"/>
          <ac:picMkLst>
            <pc:docMk/>
            <pc:sldMk cId="2769117150" sldId="286"/>
            <ac:picMk id="4" creationId="{1818D2AC-AA9B-C0F0-31D4-55D4D2403993}"/>
          </ac:picMkLst>
        </pc:picChg>
      </pc:sldChg>
      <pc:sldChg chg="addSp delSp modSp add replId modNotes">
        <pc:chgData name="Rafia Mirza" userId="" providerId="" clId="Web-{CF71A4C0-E42D-41A1-84D6-1305925D4176}" dt="2024-04-15T21:54:46.360" v="367"/>
        <pc:sldMkLst>
          <pc:docMk/>
          <pc:sldMk cId="4014004233" sldId="287"/>
        </pc:sldMkLst>
        <pc:spChg chg="mod">
          <ac:chgData name="Rafia Mirza" userId="" providerId="" clId="Web-{CF71A4C0-E42D-41A1-84D6-1305925D4176}" dt="2024-04-15T21:54:07.718" v="348" actId="20577"/>
          <ac:spMkLst>
            <pc:docMk/>
            <pc:sldMk cId="4014004233" sldId="287"/>
            <ac:spMk id="5" creationId="{FB3DBAA7-D96A-77EC-E315-7F4E3B25C922}"/>
          </ac:spMkLst>
        </pc:spChg>
        <pc:picChg chg="add mod">
          <ac:chgData name="Rafia Mirza" userId="" providerId="" clId="Web-{CF71A4C0-E42D-41A1-84D6-1305925D4176}" dt="2024-04-15T21:53:19.888" v="337" actId="1076"/>
          <ac:picMkLst>
            <pc:docMk/>
            <pc:sldMk cId="4014004233" sldId="287"/>
            <ac:picMk id="2" creationId="{D49865CA-AC06-620B-E99B-25BF38AD7A52}"/>
          </ac:picMkLst>
        </pc:picChg>
        <pc:picChg chg="del">
          <ac:chgData name="Rafia Mirza" userId="" providerId="" clId="Web-{CF71A4C0-E42D-41A1-84D6-1305925D4176}" dt="2024-04-15T21:53:05.310" v="333"/>
          <ac:picMkLst>
            <pc:docMk/>
            <pc:sldMk cId="4014004233" sldId="287"/>
            <ac:picMk id="4" creationId="{1818D2AC-AA9B-C0F0-31D4-55D4D2403993}"/>
          </ac:picMkLst>
        </pc:picChg>
      </pc:sldChg>
      <pc:sldChg chg="modSp add replId">
        <pc:chgData name="Rafia Mirza" userId="" providerId="" clId="Web-{CF71A4C0-E42D-41A1-84D6-1305925D4176}" dt="2024-04-15T21:54:54.141" v="369" actId="20577"/>
        <pc:sldMkLst>
          <pc:docMk/>
          <pc:sldMk cId="507377722" sldId="288"/>
        </pc:sldMkLst>
        <pc:spChg chg="mod">
          <ac:chgData name="Rafia Mirza" userId="" providerId="" clId="Web-{CF71A4C0-E42D-41A1-84D6-1305925D4176}" dt="2024-04-15T21:51:38.994" v="288" actId="20577"/>
          <ac:spMkLst>
            <pc:docMk/>
            <pc:sldMk cId="507377722" sldId="288"/>
            <ac:spMk id="3" creationId="{56AA643C-28DE-BA58-E0F3-A2B7AC79F9FE}"/>
          </ac:spMkLst>
        </pc:spChg>
        <pc:spChg chg="mod">
          <ac:chgData name="Rafia Mirza" userId="" providerId="" clId="Web-{CF71A4C0-E42D-41A1-84D6-1305925D4176}" dt="2024-04-15T21:54:54.141" v="369" actId="20577"/>
          <ac:spMkLst>
            <pc:docMk/>
            <pc:sldMk cId="507377722" sldId="288"/>
            <ac:spMk id="4" creationId="{1B89CB05-9AA7-688A-ECFD-2EE7D9070FE1}"/>
          </ac:spMkLst>
        </pc:spChg>
      </pc:sldChg>
    </pc:docChg>
  </pc:docChgLst>
  <pc:docChgLst>
    <pc:chgData name="Rafia Mirza" clId="Web-{C93A0236-FC85-46DC-BC2C-3028422179DF}"/>
    <pc:docChg chg="modSld">
      <pc:chgData name="Rafia Mirza" userId="" providerId="" clId="Web-{C93A0236-FC85-46DC-BC2C-3028422179DF}" dt="2024-04-19T20:56:27.456" v="4" actId="20577"/>
      <pc:docMkLst>
        <pc:docMk/>
      </pc:docMkLst>
      <pc:sldChg chg="modSp">
        <pc:chgData name="Rafia Mirza" userId="" providerId="" clId="Web-{C93A0236-FC85-46DC-BC2C-3028422179DF}" dt="2024-04-19T20:56:27.456" v="4" actId="20577"/>
        <pc:sldMkLst>
          <pc:docMk/>
          <pc:sldMk cId="4242416890" sldId="293"/>
        </pc:sldMkLst>
        <pc:spChg chg="mod">
          <ac:chgData name="Rafia Mirza" userId="" providerId="" clId="Web-{C93A0236-FC85-46DC-BC2C-3028422179DF}" dt="2024-04-19T20:56:22.877" v="3" actId="20577"/>
          <ac:spMkLst>
            <pc:docMk/>
            <pc:sldMk cId="4242416890" sldId="293"/>
            <ac:spMk id="3" creationId="{26EA59D2-92AF-3974-EED2-50F1D38C3C62}"/>
          </ac:spMkLst>
        </pc:spChg>
        <pc:spChg chg="mod">
          <ac:chgData name="Rafia Mirza" userId="" providerId="" clId="Web-{C93A0236-FC85-46DC-BC2C-3028422179DF}" dt="2024-04-19T20:56:27.456" v="4" actId="20577"/>
          <ac:spMkLst>
            <pc:docMk/>
            <pc:sldMk cId="4242416890" sldId="293"/>
            <ac:spMk id="4" creationId="{0C509275-40D0-9104-5EE8-D5F437BE31B5}"/>
          </ac:spMkLst>
        </pc:spChg>
      </pc:sldChg>
    </pc:docChg>
  </pc:docChgLst>
  <pc:docChgLst>
    <pc:chgData name="Rafia Mirza" clId="Web-{5B13B14B-9A88-43BA-82DD-873A17A0D5CF}"/>
    <pc:docChg chg="modSld">
      <pc:chgData name="Rafia Mirza" userId="" providerId="" clId="Web-{5B13B14B-9A88-43BA-82DD-873A17A0D5CF}" dt="2024-04-18T21:05:25.432" v="5" actId="1076"/>
      <pc:docMkLst>
        <pc:docMk/>
      </pc:docMkLst>
      <pc:sldChg chg="modSp">
        <pc:chgData name="Rafia Mirza" userId="" providerId="" clId="Web-{5B13B14B-9A88-43BA-82DD-873A17A0D5CF}" dt="2024-04-18T21:05:25.432" v="5" actId="1076"/>
        <pc:sldMkLst>
          <pc:docMk/>
          <pc:sldMk cId="2769117150" sldId="286"/>
        </pc:sldMkLst>
        <pc:spChg chg="mod">
          <ac:chgData name="Rafia Mirza" userId="" providerId="" clId="Web-{5B13B14B-9A88-43BA-82DD-873A17A0D5CF}" dt="2024-04-18T21:05:21.104" v="3" actId="1076"/>
          <ac:spMkLst>
            <pc:docMk/>
            <pc:sldMk cId="2769117150" sldId="286"/>
            <ac:spMk id="5" creationId="{FB3DBAA7-D96A-77EC-E315-7F4E3B25C922}"/>
          </ac:spMkLst>
        </pc:spChg>
        <pc:picChg chg="mod">
          <ac:chgData name="Rafia Mirza" userId="" providerId="" clId="Web-{5B13B14B-9A88-43BA-82DD-873A17A0D5CF}" dt="2024-04-18T21:05:25.432" v="5" actId="1076"/>
          <ac:picMkLst>
            <pc:docMk/>
            <pc:sldMk cId="2769117150" sldId="286"/>
            <ac:picMk id="4" creationId="{6600C836-6DB0-3AB3-3F98-19E15995B2FD}"/>
          </ac:picMkLst>
        </pc:picChg>
      </pc:sldChg>
      <pc:sldChg chg="modSp">
        <pc:chgData name="Rafia Mirza" userId="" providerId="" clId="Web-{5B13B14B-9A88-43BA-82DD-873A17A0D5CF}" dt="2024-04-18T21:05:15.416" v="2" actId="20577"/>
        <pc:sldMkLst>
          <pc:docMk/>
          <pc:sldMk cId="863742199" sldId="292"/>
        </pc:sldMkLst>
        <pc:spChg chg="mod">
          <ac:chgData name="Rafia Mirza" userId="" providerId="" clId="Web-{5B13B14B-9A88-43BA-82DD-873A17A0D5CF}" dt="2024-04-18T21:05:15.416" v="2" actId="20577"/>
          <ac:spMkLst>
            <pc:docMk/>
            <pc:sldMk cId="863742199" sldId="292"/>
            <ac:spMk id="4" creationId="{10058B88-35CE-C8A6-BC53-BAAFAD51CC35}"/>
          </ac:spMkLst>
        </pc:spChg>
      </pc:sldChg>
    </pc:docChg>
  </pc:docChgLst>
  <pc:docChgLst>
    <pc:chgData name="Jessica Mcphaul" clId="Web-{75E456E8-EA1E-42C7-93B2-2308ABD6B413}"/>
    <pc:docChg chg="delSld sldOrd">
      <pc:chgData name="Jessica Mcphaul" userId="" providerId="" clId="Web-{75E456E8-EA1E-42C7-93B2-2308ABD6B413}" dt="2024-04-20T17:14:17.533" v="5"/>
      <pc:docMkLst>
        <pc:docMk/>
      </pc:docMkLst>
      <pc:sldChg chg="ord">
        <pc:chgData name="Jessica Mcphaul" userId="" providerId="" clId="Web-{75E456E8-EA1E-42C7-93B2-2308ABD6B413}" dt="2024-04-20T17:14:00.949" v="4"/>
        <pc:sldMkLst>
          <pc:docMk/>
          <pc:sldMk cId="3315307240" sldId="271"/>
        </pc:sldMkLst>
      </pc:sldChg>
      <pc:sldChg chg="ord">
        <pc:chgData name="Jessica Mcphaul" userId="" providerId="" clId="Web-{75E456E8-EA1E-42C7-93B2-2308ABD6B413}" dt="2024-04-20T17:12:44.197" v="0"/>
        <pc:sldMkLst>
          <pc:docMk/>
          <pc:sldMk cId="3412574290" sldId="282"/>
        </pc:sldMkLst>
      </pc:sldChg>
      <pc:sldChg chg="ord">
        <pc:chgData name="Jessica Mcphaul" userId="" providerId="" clId="Web-{75E456E8-EA1E-42C7-93B2-2308ABD6B413}" dt="2024-04-20T17:13:57.777" v="3"/>
        <pc:sldMkLst>
          <pc:docMk/>
          <pc:sldMk cId="2820381444" sldId="300"/>
        </pc:sldMkLst>
      </pc:sldChg>
      <pc:sldChg chg="del">
        <pc:chgData name="Jessica Mcphaul" userId="" providerId="" clId="Web-{75E456E8-EA1E-42C7-93B2-2308ABD6B413}" dt="2024-04-20T17:14:17.533" v="5"/>
        <pc:sldMkLst>
          <pc:docMk/>
          <pc:sldMk cId="694255810" sldId="301"/>
        </pc:sldMkLst>
      </pc:sldChg>
      <pc:sldChg chg="ord">
        <pc:chgData name="Jessica Mcphaul" userId="" providerId="" clId="Web-{75E456E8-EA1E-42C7-93B2-2308ABD6B413}" dt="2024-04-20T17:13:17.995" v="2"/>
        <pc:sldMkLst>
          <pc:docMk/>
          <pc:sldMk cId="2076998763" sldId="310"/>
        </pc:sldMkLst>
      </pc:sldChg>
      <pc:sldChg chg="ord">
        <pc:chgData name="Jessica Mcphaul" userId="" providerId="" clId="Web-{75E456E8-EA1E-42C7-93B2-2308ABD6B413}" dt="2024-04-20T17:13:04.104" v="1"/>
        <pc:sldMkLst>
          <pc:docMk/>
          <pc:sldMk cId="4240132561" sldId="312"/>
        </pc:sldMkLst>
      </pc:sldChg>
    </pc:docChg>
  </pc:docChgLst>
  <pc:docChgLst>
    <pc:chgData name="Caleb Thornsbury" clId="Web-{A436150D-9680-4377-A134-559987D8D07E}"/>
    <pc:docChg chg="modSld">
      <pc:chgData name="Caleb Thornsbury" userId="" providerId="" clId="Web-{A436150D-9680-4377-A134-559987D8D07E}" dt="2024-04-19T00:23:15.876" v="62" actId="20577"/>
      <pc:docMkLst>
        <pc:docMk/>
      </pc:docMkLst>
      <pc:sldChg chg="modSp">
        <pc:chgData name="Caleb Thornsbury" userId="" providerId="" clId="Web-{A436150D-9680-4377-A134-559987D8D07E}" dt="2024-04-19T00:23:15.876" v="62" actId="20577"/>
        <pc:sldMkLst>
          <pc:docMk/>
          <pc:sldMk cId="4083927869" sldId="296"/>
        </pc:sldMkLst>
        <pc:spChg chg="mod">
          <ac:chgData name="Caleb Thornsbury" userId="" providerId="" clId="Web-{A436150D-9680-4377-A134-559987D8D07E}" dt="2024-04-19T00:23:15.876" v="62" actId="20577"/>
          <ac:spMkLst>
            <pc:docMk/>
            <pc:sldMk cId="4083927869" sldId="296"/>
            <ac:spMk id="4" creationId="{4D1858F4-3397-BD54-B795-5DD553B1BFDE}"/>
          </ac:spMkLst>
        </pc:spChg>
      </pc:sldChg>
    </pc:docChg>
  </pc:docChgLst>
  <pc:docChgLst>
    <pc:chgData name="Rafia Mirza" clId="Web-{BC2900E1-0FDB-4F60-9EAA-96CCEF6F537C}"/>
    <pc:docChg chg="addSld modSld sldOrd">
      <pc:chgData name="Rafia Mirza" userId="" providerId="" clId="Web-{BC2900E1-0FDB-4F60-9EAA-96CCEF6F537C}" dt="2024-04-15T23:53:03.809" v="104" actId="20577"/>
      <pc:docMkLst>
        <pc:docMk/>
      </pc:docMkLst>
      <pc:sldChg chg="addSp delSp modSp new">
        <pc:chgData name="Rafia Mirza" userId="" providerId="" clId="Web-{BC2900E1-0FDB-4F60-9EAA-96CCEF6F537C}" dt="2024-04-15T23:44:30.715" v="15"/>
        <pc:sldMkLst>
          <pc:docMk/>
          <pc:sldMk cId="637197075" sldId="290"/>
        </pc:sldMkLst>
        <pc:spChg chg="mod">
          <ac:chgData name="Rafia Mirza" userId="" providerId="" clId="Web-{BC2900E1-0FDB-4F60-9EAA-96CCEF6F537C}" dt="2024-04-15T23:43:55.198" v="5" actId="20577"/>
          <ac:spMkLst>
            <pc:docMk/>
            <pc:sldMk cId="637197075" sldId="290"/>
            <ac:spMk id="2" creationId="{7DA6C012-6C90-F06D-2509-891FFD14BB03}"/>
          </ac:spMkLst>
        </pc:spChg>
        <pc:spChg chg="mod">
          <ac:chgData name="Rafia Mirza" userId="" providerId="" clId="Web-{BC2900E1-0FDB-4F60-9EAA-96CCEF6F537C}" dt="2024-04-15T23:44:27.496" v="11" actId="20577"/>
          <ac:spMkLst>
            <pc:docMk/>
            <pc:sldMk cId="637197075" sldId="290"/>
            <ac:spMk id="3" creationId="{0D8585AA-5901-CAEF-FF6E-E709B7D9AE7D}"/>
          </ac:spMkLst>
        </pc:spChg>
        <pc:spChg chg="add del mod">
          <ac:chgData name="Rafia Mirza" userId="" providerId="" clId="Web-{BC2900E1-0FDB-4F60-9EAA-96CCEF6F537C}" dt="2024-04-15T23:44:30.715" v="15"/>
          <ac:spMkLst>
            <pc:docMk/>
            <pc:sldMk cId="637197075" sldId="290"/>
            <ac:spMk id="4" creationId="{83C9F2E6-B44A-76D7-FAB8-21C886078D46}"/>
          </ac:spMkLst>
        </pc:spChg>
      </pc:sldChg>
      <pc:sldChg chg="addSp modSp new ord">
        <pc:chgData name="Rafia Mirza" userId="" providerId="" clId="Web-{BC2900E1-0FDB-4F60-9EAA-96CCEF6F537C}" dt="2024-04-15T23:46:45.313" v="43" actId="20577"/>
        <pc:sldMkLst>
          <pc:docMk/>
          <pc:sldMk cId="4278256254" sldId="291"/>
        </pc:sldMkLst>
        <pc:spChg chg="mod">
          <ac:chgData name="Rafia Mirza" userId="" providerId="" clId="Web-{BC2900E1-0FDB-4F60-9EAA-96CCEF6F537C}" dt="2024-04-15T23:44:38.669" v="19" actId="20577"/>
          <ac:spMkLst>
            <pc:docMk/>
            <pc:sldMk cId="4278256254" sldId="291"/>
            <ac:spMk id="2" creationId="{2592F458-944E-D995-5664-AA9D34280FEC}"/>
          </ac:spMkLst>
        </pc:spChg>
        <pc:spChg chg="mod">
          <ac:chgData name="Rafia Mirza" userId="" providerId="" clId="Web-{BC2900E1-0FDB-4F60-9EAA-96CCEF6F537C}" dt="2024-04-15T23:46:45.313" v="43" actId="20577"/>
          <ac:spMkLst>
            <pc:docMk/>
            <pc:sldMk cId="4278256254" sldId="291"/>
            <ac:spMk id="3" creationId="{A2D71F09-EA8D-6017-A794-2D775C4A9FE3}"/>
          </ac:spMkLst>
        </pc:spChg>
        <pc:spChg chg="add mod">
          <ac:chgData name="Rafia Mirza" userId="" providerId="" clId="Web-{BC2900E1-0FDB-4F60-9EAA-96CCEF6F537C}" dt="2024-04-15T23:44:36.387" v="18"/>
          <ac:spMkLst>
            <pc:docMk/>
            <pc:sldMk cId="4278256254" sldId="291"/>
            <ac:spMk id="4" creationId="{9ABAE2B7-4C18-38F3-B055-310A97846F8C}"/>
          </ac:spMkLst>
        </pc:spChg>
      </pc:sldChg>
      <pc:sldChg chg="modSp new modNotes">
        <pc:chgData name="Rafia Mirza" userId="" providerId="" clId="Web-{BC2900E1-0FDB-4F60-9EAA-96CCEF6F537C}" dt="2024-04-15T23:53:03.809" v="104" actId="20577"/>
        <pc:sldMkLst>
          <pc:docMk/>
          <pc:sldMk cId="863742199" sldId="292"/>
        </pc:sldMkLst>
        <pc:spChg chg="mod">
          <ac:chgData name="Rafia Mirza" userId="" providerId="" clId="Web-{BC2900E1-0FDB-4F60-9EAA-96CCEF6F537C}" dt="2024-04-15T23:51:24.587" v="54" actId="20577"/>
          <ac:spMkLst>
            <pc:docMk/>
            <pc:sldMk cId="863742199" sldId="292"/>
            <ac:spMk id="2" creationId="{21F8ABAA-795D-79CF-F190-983BB32F4B87}"/>
          </ac:spMkLst>
        </pc:spChg>
        <pc:spChg chg="mod">
          <ac:chgData name="Rafia Mirza" userId="" providerId="" clId="Web-{BC2900E1-0FDB-4F60-9EAA-96CCEF6F537C}" dt="2024-04-15T23:53:00.981" v="103" actId="14100"/>
          <ac:spMkLst>
            <pc:docMk/>
            <pc:sldMk cId="863742199" sldId="292"/>
            <ac:spMk id="3" creationId="{79B6D49F-FC8E-0B62-7B4E-691AEDFC3189}"/>
          </ac:spMkLst>
        </pc:spChg>
        <pc:spChg chg="mod">
          <ac:chgData name="Rafia Mirza" userId="" providerId="" clId="Web-{BC2900E1-0FDB-4F60-9EAA-96CCEF6F537C}" dt="2024-04-15T23:53:03.809" v="104" actId="20577"/>
          <ac:spMkLst>
            <pc:docMk/>
            <pc:sldMk cId="863742199" sldId="292"/>
            <ac:spMk id="4" creationId="{10058B88-35CE-C8A6-BC53-BAAFAD51CC35}"/>
          </ac:spMkLst>
        </pc:spChg>
      </pc:sldChg>
    </pc:docChg>
  </pc:docChgLst>
  <pc:docChgLst>
    <pc:chgData name="Rafia Mirza" clId="Web-{71169943-CB25-44CF-85C3-CAAEBA0184EC}"/>
    <pc:docChg chg="modSld">
      <pc:chgData name="Rafia Mirza" userId="" providerId="" clId="Web-{71169943-CB25-44CF-85C3-CAAEBA0184EC}" dt="2024-04-19T00:57:08.413" v="93" actId="20577"/>
      <pc:docMkLst>
        <pc:docMk/>
      </pc:docMkLst>
      <pc:sldChg chg="modNotes">
        <pc:chgData name="Rafia Mirza" userId="" providerId="" clId="Web-{71169943-CB25-44CF-85C3-CAAEBA0184EC}" dt="2024-04-19T00:53:45.499" v="65"/>
        <pc:sldMkLst>
          <pc:docMk/>
          <pc:sldMk cId="264202284" sldId="256"/>
        </pc:sldMkLst>
      </pc:sldChg>
      <pc:sldChg chg="modSp">
        <pc:chgData name="Rafia Mirza" userId="" providerId="" clId="Web-{71169943-CB25-44CF-85C3-CAAEBA0184EC}" dt="2024-04-19T00:57:08.413" v="93" actId="20577"/>
        <pc:sldMkLst>
          <pc:docMk/>
          <pc:sldMk cId="863742199" sldId="292"/>
        </pc:sldMkLst>
        <pc:spChg chg="mod">
          <ac:chgData name="Rafia Mirza" userId="" providerId="" clId="Web-{71169943-CB25-44CF-85C3-CAAEBA0184EC}" dt="2024-04-19T00:57:08.413" v="93" actId="20577"/>
          <ac:spMkLst>
            <pc:docMk/>
            <pc:sldMk cId="863742199" sldId="292"/>
            <ac:spMk id="3" creationId="{79B6D49F-FC8E-0B62-7B4E-691AEDFC3189}"/>
          </ac:spMkLst>
        </pc:spChg>
        <pc:spChg chg="mod">
          <ac:chgData name="Rafia Mirza" userId="" providerId="" clId="Web-{71169943-CB25-44CF-85C3-CAAEBA0184EC}" dt="2024-04-19T00:57:05.882" v="92" actId="20577"/>
          <ac:spMkLst>
            <pc:docMk/>
            <pc:sldMk cId="863742199" sldId="292"/>
            <ac:spMk id="4" creationId="{10058B88-35CE-C8A6-BC53-BAAFAD51CC35}"/>
          </ac:spMkLst>
        </pc:spChg>
      </pc:sldChg>
    </pc:docChg>
  </pc:docChgLst>
  <pc:docChgLst>
    <pc:chgData name="Rafia Mirza" clId="Web-{B0496A00-B7CE-4982-8077-2768E756BE37}"/>
    <pc:docChg chg="modSld">
      <pc:chgData name="Rafia Mirza" userId="" providerId="" clId="Web-{B0496A00-B7CE-4982-8077-2768E756BE37}" dt="2024-04-19T00:48:40.316" v="33" actId="1076"/>
      <pc:docMkLst>
        <pc:docMk/>
      </pc:docMkLst>
      <pc:sldChg chg="addSp delSp modSp">
        <pc:chgData name="Rafia Mirza" userId="" providerId="" clId="Web-{B0496A00-B7CE-4982-8077-2768E756BE37}" dt="2024-04-19T00:48:20.972" v="27" actId="20577"/>
        <pc:sldMkLst>
          <pc:docMk/>
          <pc:sldMk cId="4242416890" sldId="293"/>
        </pc:sldMkLst>
        <pc:spChg chg="mod">
          <ac:chgData name="Rafia Mirza" userId="" providerId="" clId="Web-{B0496A00-B7CE-4982-8077-2768E756BE37}" dt="2024-04-19T00:46:53.547" v="17" actId="1076"/>
          <ac:spMkLst>
            <pc:docMk/>
            <pc:sldMk cId="4242416890" sldId="293"/>
            <ac:spMk id="2" creationId="{03C24DAF-1293-24B6-5E18-D7AECCEBDC93}"/>
          </ac:spMkLst>
        </pc:spChg>
        <pc:spChg chg="mod">
          <ac:chgData name="Rafia Mirza" userId="" providerId="" clId="Web-{B0496A00-B7CE-4982-8077-2768E756BE37}" dt="2024-04-19T00:47:57.674" v="23" actId="20577"/>
          <ac:spMkLst>
            <pc:docMk/>
            <pc:sldMk cId="4242416890" sldId="293"/>
            <ac:spMk id="3" creationId="{26EA59D2-92AF-3974-EED2-50F1D38C3C62}"/>
          </ac:spMkLst>
        </pc:spChg>
        <pc:spChg chg="mod">
          <ac:chgData name="Rafia Mirza" userId="" providerId="" clId="Web-{B0496A00-B7CE-4982-8077-2768E756BE37}" dt="2024-04-19T00:48:20.972" v="27" actId="20577"/>
          <ac:spMkLst>
            <pc:docMk/>
            <pc:sldMk cId="4242416890" sldId="293"/>
            <ac:spMk id="4" creationId="{0C509275-40D0-9104-5EE8-D5F437BE31B5}"/>
          </ac:spMkLst>
        </pc:spChg>
        <pc:spChg chg="add del mod">
          <ac:chgData name="Rafia Mirza" userId="" providerId="" clId="Web-{B0496A00-B7CE-4982-8077-2768E756BE37}" dt="2024-04-19T00:45:40.825" v="11"/>
          <ac:spMkLst>
            <pc:docMk/>
            <pc:sldMk cId="4242416890" sldId="293"/>
            <ac:spMk id="5" creationId="{8D7EFDC9-7B6F-457F-EA3E-B3A3D0648761}"/>
          </ac:spMkLst>
        </pc:spChg>
        <pc:picChg chg="add mod">
          <ac:chgData name="Rafia Mirza" userId="" providerId="" clId="Web-{B0496A00-B7CE-4982-8077-2768E756BE37}" dt="2024-04-19T00:46:41.093" v="13" actId="1076"/>
          <ac:picMkLst>
            <pc:docMk/>
            <pc:sldMk cId="4242416890" sldId="293"/>
            <ac:picMk id="6" creationId="{E6A23367-9EA6-ED00-6C80-4F35CD3B9E61}"/>
          </ac:picMkLst>
        </pc:picChg>
      </pc:sldChg>
      <pc:sldChg chg="addSp modSp">
        <pc:chgData name="Rafia Mirza" userId="" providerId="" clId="Web-{B0496A00-B7CE-4982-8077-2768E756BE37}" dt="2024-04-19T00:48:40.316" v="33" actId="1076"/>
        <pc:sldMkLst>
          <pc:docMk/>
          <pc:sldMk cId="4083927869" sldId="296"/>
        </pc:sldMkLst>
        <pc:spChg chg="mod">
          <ac:chgData name="Rafia Mirza" userId="" providerId="" clId="Web-{B0496A00-B7CE-4982-8077-2768E756BE37}" dt="2024-04-19T00:48:40.316" v="33" actId="1076"/>
          <ac:spMkLst>
            <pc:docMk/>
            <pc:sldMk cId="4083927869" sldId="296"/>
            <ac:spMk id="4" creationId="{4D1858F4-3397-BD54-B795-5DD553B1BFDE}"/>
          </ac:spMkLst>
        </pc:spChg>
        <pc:picChg chg="mod">
          <ac:chgData name="Rafia Mirza" userId="" providerId="" clId="Web-{B0496A00-B7CE-4982-8077-2768E756BE37}" dt="2024-04-19T00:48:35.832" v="30" actId="1076"/>
          <ac:picMkLst>
            <pc:docMk/>
            <pc:sldMk cId="4083927869" sldId="296"/>
            <ac:picMk id="5" creationId="{C4772C9B-C066-D77D-9383-038745E88C66}"/>
          </ac:picMkLst>
        </pc:picChg>
        <pc:picChg chg="add mod">
          <ac:chgData name="Rafia Mirza" userId="" providerId="" clId="Web-{B0496A00-B7CE-4982-8077-2768E756BE37}" dt="2024-04-19T00:48:37.457" v="31" actId="1076"/>
          <ac:picMkLst>
            <pc:docMk/>
            <pc:sldMk cId="4083927869" sldId="296"/>
            <ac:picMk id="6" creationId="{C8C33485-8B2B-547C-C10B-0E603B28260D}"/>
          </ac:picMkLst>
        </pc:picChg>
      </pc:sldChg>
    </pc:docChg>
  </pc:docChgLst>
  <pc:docChgLst>
    <pc:chgData name="Caleb Thornsbury" clId="Web-{F2BBA6E4-9508-42A9-B794-4F7B4CC7679D}"/>
    <pc:docChg chg="modSld">
      <pc:chgData name="Caleb Thornsbury" userId="" providerId="" clId="Web-{F2BBA6E4-9508-42A9-B794-4F7B4CC7679D}" dt="2024-04-20T16:55:12.578" v="13"/>
      <pc:docMkLst>
        <pc:docMk/>
      </pc:docMkLst>
      <pc:sldChg chg="modSp">
        <pc:chgData name="Caleb Thornsbury" userId="" providerId="" clId="Web-{F2BBA6E4-9508-42A9-B794-4F7B4CC7679D}" dt="2024-04-20T16:55:12.578" v="13"/>
        <pc:sldMkLst>
          <pc:docMk/>
          <pc:sldMk cId="3412574290" sldId="282"/>
        </pc:sldMkLst>
        <pc:graphicFrameChg chg="mod modGraphic">
          <ac:chgData name="Caleb Thornsbury" userId="" providerId="" clId="Web-{F2BBA6E4-9508-42A9-B794-4F7B4CC7679D}" dt="2024-04-20T16:55:12.578" v="13"/>
          <ac:graphicFrameMkLst>
            <pc:docMk/>
            <pc:sldMk cId="3412574290" sldId="282"/>
            <ac:graphicFrameMk id="4" creationId="{7222FEC5-EC45-6916-CD58-4849700E89E8}"/>
          </ac:graphicFrameMkLst>
        </pc:graphicFrameChg>
      </pc:sldChg>
    </pc:docChg>
  </pc:docChgLst>
  <pc:docChgLst>
    <pc:chgData name="Jessica Mcphaul" clId="Web-{4A2F5674-CD6E-4247-A0F9-E813F49FB8B4}"/>
    <pc:docChg chg="addSld modSld">
      <pc:chgData name="Jessica Mcphaul" userId="" providerId="" clId="Web-{4A2F5674-CD6E-4247-A0F9-E813F49FB8B4}" dt="2024-04-20T17:11:53.526" v="92" actId="14100"/>
      <pc:docMkLst>
        <pc:docMk/>
      </pc:docMkLst>
      <pc:sldChg chg="addSp delSp modSp">
        <pc:chgData name="Jessica Mcphaul" userId="" providerId="" clId="Web-{4A2F5674-CD6E-4247-A0F9-E813F49FB8B4}" dt="2024-04-20T16:51:15.949" v="16"/>
        <pc:sldMkLst>
          <pc:docMk/>
          <pc:sldMk cId="2076998763" sldId="310"/>
        </pc:sldMkLst>
        <pc:spChg chg="add del">
          <ac:chgData name="Jessica Mcphaul" userId="" providerId="" clId="Web-{4A2F5674-CD6E-4247-A0F9-E813F49FB8B4}" dt="2024-04-20T16:47:12.180" v="1"/>
          <ac:spMkLst>
            <pc:docMk/>
            <pc:sldMk cId="2076998763" sldId="310"/>
            <ac:spMk id="2" creationId="{6E42FA61-08BC-5555-AEC8-73BA4799F75A}"/>
          </ac:spMkLst>
        </pc:spChg>
        <pc:spChg chg="add del mod">
          <ac:chgData name="Jessica Mcphaul" userId="" providerId="" clId="Web-{4A2F5674-CD6E-4247-A0F9-E813F49FB8B4}" dt="2024-04-20T16:47:42.745" v="8"/>
          <ac:spMkLst>
            <pc:docMk/>
            <pc:sldMk cId="2076998763" sldId="310"/>
            <ac:spMk id="3" creationId="{56C29692-6B41-DE13-7D4A-ECBD19F72C0E}"/>
          </ac:spMkLst>
        </pc:spChg>
        <pc:picChg chg="add del mod">
          <ac:chgData name="Jessica Mcphaul" userId="" providerId="" clId="Web-{4A2F5674-CD6E-4247-A0F9-E813F49FB8B4}" dt="2024-04-20T16:51:04.308" v="13"/>
          <ac:picMkLst>
            <pc:docMk/>
            <pc:sldMk cId="2076998763" sldId="310"/>
            <ac:picMk id="4" creationId="{271E0A82-EE63-29BB-0BA4-A77FAAEA89EB}"/>
          </ac:picMkLst>
        </pc:picChg>
        <pc:picChg chg="mod">
          <ac:chgData name="Jessica Mcphaul" userId="" providerId="" clId="Web-{4A2F5674-CD6E-4247-A0F9-E813F49FB8B4}" dt="2024-04-20T16:47:16.431" v="2" actId="1076"/>
          <ac:picMkLst>
            <pc:docMk/>
            <pc:sldMk cId="2076998763" sldId="310"/>
            <ac:picMk id="5" creationId="{ACD950EF-D9D2-73E9-DA46-AFE42E59806F}"/>
          </ac:picMkLst>
        </pc:picChg>
        <pc:picChg chg="add mod">
          <ac:chgData name="Jessica Mcphaul" userId="" providerId="" clId="Web-{4A2F5674-CD6E-4247-A0F9-E813F49FB8B4}" dt="2024-04-20T16:51:15.949" v="16"/>
          <ac:picMkLst>
            <pc:docMk/>
            <pc:sldMk cId="2076998763" sldId="310"/>
            <ac:picMk id="6" creationId="{F595752B-D17A-9491-2426-CB3AE8921A64}"/>
          </ac:picMkLst>
        </pc:picChg>
      </pc:sldChg>
      <pc:sldChg chg="addSp delSp modSp new">
        <pc:chgData name="Jessica Mcphaul" userId="" providerId="" clId="Web-{4A2F5674-CD6E-4247-A0F9-E813F49FB8B4}" dt="2024-04-20T17:02:46.017" v="83" actId="1076"/>
        <pc:sldMkLst>
          <pc:docMk/>
          <pc:sldMk cId="317635290" sldId="311"/>
        </pc:sldMkLst>
        <pc:spChg chg="mod">
          <ac:chgData name="Jessica Mcphaul" userId="" providerId="" clId="Web-{4A2F5674-CD6E-4247-A0F9-E813F49FB8B4}" dt="2024-04-20T16:59:00.390" v="25" actId="20577"/>
          <ac:spMkLst>
            <pc:docMk/>
            <pc:sldMk cId="317635290" sldId="311"/>
            <ac:spMk id="2" creationId="{2D5BC8BF-3D50-9079-2F42-627861140E18}"/>
          </ac:spMkLst>
        </pc:spChg>
        <pc:spChg chg="mod">
          <ac:chgData name="Jessica Mcphaul" userId="" providerId="" clId="Web-{4A2F5674-CD6E-4247-A0F9-E813F49FB8B4}" dt="2024-04-20T17:01:03.009" v="72" actId="14100"/>
          <ac:spMkLst>
            <pc:docMk/>
            <pc:sldMk cId="317635290" sldId="311"/>
            <ac:spMk id="3" creationId="{65D0D628-B59F-AF2C-4A3B-2B92D7B75228}"/>
          </ac:spMkLst>
        </pc:spChg>
        <pc:spChg chg="add del mod">
          <ac:chgData name="Jessica Mcphaul" userId="" providerId="" clId="Web-{4A2F5674-CD6E-4247-A0F9-E813F49FB8B4}" dt="2024-04-20T17:02:11.639" v="81"/>
          <ac:spMkLst>
            <pc:docMk/>
            <pc:sldMk cId="317635290" sldId="311"/>
            <ac:spMk id="5" creationId="{D9761C96-8E1A-34A3-4D2C-50901AC95B15}"/>
          </ac:spMkLst>
        </pc:spChg>
        <pc:picChg chg="add mod">
          <ac:chgData name="Jessica Mcphaul" userId="" providerId="" clId="Web-{4A2F5674-CD6E-4247-A0F9-E813F49FB8B4}" dt="2024-04-20T17:01:05.947" v="73" actId="1076"/>
          <ac:picMkLst>
            <pc:docMk/>
            <pc:sldMk cId="317635290" sldId="311"/>
            <ac:picMk id="4" creationId="{EE79A9D7-C55F-F087-6CBB-5346EBAA9510}"/>
          </ac:picMkLst>
        </pc:picChg>
        <pc:picChg chg="add mod">
          <ac:chgData name="Jessica Mcphaul" userId="" providerId="" clId="Web-{4A2F5674-CD6E-4247-A0F9-E813F49FB8B4}" dt="2024-04-20T17:02:46.017" v="83" actId="1076"/>
          <ac:picMkLst>
            <pc:docMk/>
            <pc:sldMk cId="317635290" sldId="311"/>
            <ac:picMk id="6" creationId="{5666D2A6-5CF5-68E1-CEEB-F6DA2624DAA3}"/>
          </ac:picMkLst>
        </pc:picChg>
      </pc:sldChg>
      <pc:sldChg chg="addSp modSp new">
        <pc:chgData name="Jessica Mcphaul" userId="" providerId="" clId="Web-{4A2F5674-CD6E-4247-A0F9-E813F49FB8B4}" dt="2024-04-20T17:11:53.526" v="92" actId="14100"/>
        <pc:sldMkLst>
          <pc:docMk/>
          <pc:sldMk cId="4240132561" sldId="312"/>
        </pc:sldMkLst>
        <pc:spChg chg="add mod">
          <ac:chgData name="Jessica Mcphaul" userId="" providerId="" clId="Web-{4A2F5674-CD6E-4247-A0F9-E813F49FB8B4}" dt="2024-04-20T17:11:53.526" v="92" actId="14100"/>
          <ac:spMkLst>
            <pc:docMk/>
            <pc:sldMk cId="4240132561" sldId="312"/>
            <ac:spMk id="3" creationId="{74F3B7C0-9103-C46C-24F7-23BD4758D7B5}"/>
          </ac:spMkLst>
        </pc:spChg>
        <pc:picChg chg="add mod">
          <ac:chgData name="Jessica Mcphaul" userId="" providerId="" clId="Web-{4A2F5674-CD6E-4247-A0F9-E813F49FB8B4}" dt="2024-04-20T17:11:23.571" v="86" actId="1076"/>
          <ac:picMkLst>
            <pc:docMk/>
            <pc:sldMk cId="4240132561" sldId="312"/>
            <ac:picMk id="2" creationId="{B3305AD0-38C5-ECAD-87E4-58DBBCFE1F60}"/>
          </ac:picMkLst>
        </pc:picChg>
      </pc:sldChg>
    </pc:docChg>
  </pc:docChgLst>
  <pc:docChgLst>
    <pc:chgData name="Rafia Mirza" clId="Web-{8E02A2D4-0410-421C-9A90-D62E03276416}"/>
    <pc:docChg chg="sldOrd">
      <pc:chgData name="Rafia Mirza" userId="" providerId="" clId="Web-{8E02A2D4-0410-421C-9A90-D62E03276416}" dt="2024-04-04T21:50:24.890" v="0"/>
      <pc:docMkLst>
        <pc:docMk/>
      </pc:docMkLst>
      <pc:sldChg chg="ord">
        <pc:chgData name="Rafia Mirza" userId="" providerId="" clId="Web-{8E02A2D4-0410-421C-9A90-D62E03276416}" dt="2024-04-04T21:50:24.890" v="0"/>
        <pc:sldMkLst>
          <pc:docMk/>
          <pc:sldMk cId="740222492" sldId="266"/>
        </pc:sldMkLst>
      </pc:sldChg>
    </pc:docChg>
  </pc:docChgLst>
  <pc:docChgLst>
    <pc:chgData name="Caleb Thornsbury" clId="Web-{E06743EB-C6DD-4BF8-BE02-79DB7F16AD3E}"/>
    <pc:docChg chg="modSld">
      <pc:chgData name="Caleb Thornsbury" userId="" providerId="" clId="Web-{E06743EB-C6DD-4BF8-BE02-79DB7F16AD3E}" dt="2024-04-20T16:49:25.734" v="41"/>
      <pc:docMkLst>
        <pc:docMk/>
      </pc:docMkLst>
      <pc:sldChg chg="modSp">
        <pc:chgData name="Caleb Thornsbury" userId="" providerId="" clId="Web-{E06743EB-C6DD-4BF8-BE02-79DB7F16AD3E}" dt="2024-04-20T16:49:25.734" v="41"/>
        <pc:sldMkLst>
          <pc:docMk/>
          <pc:sldMk cId="3412574290" sldId="282"/>
        </pc:sldMkLst>
        <pc:graphicFrameChg chg="mod modGraphic">
          <ac:chgData name="Caleb Thornsbury" userId="" providerId="" clId="Web-{E06743EB-C6DD-4BF8-BE02-79DB7F16AD3E}" dt="2024-04-20T16:49:25.734" v="41"/>
          <ac:graphicFrameMkLst>
            <pc:docMk/>
            <pc:sldMk cId="3412574290" sldId="282"/>
            <ac:graphicFrameMk id="4" creationId="{7222FEC5-EC45-6916-CD58-4849700E89E8}"/>
          </ac:graphicFrameMkLst>
        </pc:graphicFrameChg>
      </pc:sldChg>
    </pc:docChg>
  </pc:docChgLst>
  <pc:docChgLst>
    <pc:chgData name="Caleb Thornsbury" clId="Web-{2369DE7E-7BF5-44C8-AEEC-CBF1451073D0}"/>
    <pc:docChg chg="modSld sldOrd">
      <pc:chgData name="Caleb Thornsbury" userId="" providerId="" clId="Web-{2369DE7E-7BF5-44C8-AEEC-CBF1451073D0}" dt="2024-04-20T17:05:40.068" v="16"/>
      <pc:docMkLst>
        <pc:docMk/>
      </pc:docMkLst>
      <pc:sldChg chg="ord">
        <pc:chgData name="Caleb Thornsbury" userId="" providerId="" clId="Web-{2369DE7E-7BF5-44C8-AEEC-CBF1451073D0}" dt="2024-04-20T17:05:40.068" v="16"/>
        <pc:sldMkLst>
          <pc:docMk/>
          <pc:sldMk cId="3315307240" sldId="271"/>
        </pc:sldMkLst>
      </pc:sldChg>
      <pc:sldChg chg="modSp">
        <pc:chgData name="Caleb Thornsbury" userId="" providerId="" clId="Web-{2369DE7E-7BF5-44C8-AEEC-CBF1451073D0}" dt="2024-04-20T17:04:16.736" v="15"/>
        <pc:sldMkLst>
          <pc:docMk/>
          <pc:sldMk cId="3412574290" sldId="282"/>
        </pc:sldMkLst>
        <pc:graphicFrameChg chg="mod modGraphic">
          <ac:chgData name="Caleb Thornsbury" userId="" providerId="" clId="Web-{2369DE7E-7BF5-44C8-AEEC-CBF1451073D0}" dt="2024-04-20T17:04:16.736" v="15"/>
          <ac:graphicFrameMkLst>
            <pc:docMk/>
            <pc:sldMk cId="3412574290" sldId="282"/>
            <ac:graphicFrameMk id="4" creationId="{7222FEC5-EC45-6916-CD58-4849700E89E8}"/>
          </ac:graphicFrameMkLst>
        </pc:graphicFrameChg>
      </pc:sldChg>
    </pc:docChg>
  </pc:docChgLst>
  <pc:docChgLst>
    <pc:chgData name="Rafia Mirza" clId="Web-{5E63B205-FEF2-4E6A-A841-69D411DBD049}"/>
    <pc:docChg chg="addSld delSld modSld">
      <pc:chgData name="Rafia Mirza" userId="" providerId="" clId="Web-{5E63B205-FEF2-4E6A-A841-69D411DBD049}" dt="2024-04-19T00:38:33.374" v="92"/>
      <pc:docMkLst>
        <pc:docMk/>
      </pc:docMkLst>
      <pc:sldChg chg="modNotes">
        <pc:chgData name="Rafia Mirza" userId="" providerId="" clId="Web-{5E63B205-FEF2-4E6A-A841-69D411DBD049}" dt="2024-04-19T00:05:09.582" v="11"/>
        <pc:sldMkLst>
          <pc:docMk/>
          <pc:sldMk cId="264202284" sldId="256"/>
        </pc:sldMkLst>
      </pc:sldChg>
      <pc:sldChg chg="modNotes">
        <pc:chgData name="Rafia Mirza" userId="" providerId="" clId="Web-{5E63B205-FEF2-4E6A-A841-69D411DBD049}" dt="2024-04-19T00:05:55.896" v="24"/>
        <pc:sldMkLst>
          <pc:docMk/>
          <pc:sldMk cId="4969103" sldId="267"/>
        </pc:sldMkLst>
      </pc:sldChg>
      <pc:sldChg chg="modNotes">
        <pc:chgData name="Rafia Mirza" userId="" providerId="" clId="Web-{5E63B205-FEF2-4E6A-A841-69D411DBD049}" dt="2024-04-19T00:08:50.793" v="29"/>
        <pc:sldMkLst>
          <pc:docMk/>
          <pc:sldMk cId="1203470685" sldId="268"/>
        </pc:sldMkLst>
      </pc:sldChg>
      <pc:sldChg chg="modSp">
        <pc:chgData name="Rafia Mirza" userId="" providerId="" clId="Web-{5E63B205-FEF2-4E6A-A841-69D411DBD049}" dt="2024-04-19T00:13:21.709" v="37" actId="20577"/>
        <pc:sldMkLst>
          <pc:docMk/>
          <pc:sldMk cId="1059222769" sldId="275"/>
        </pc:sldMkLst>
        <pc:spChg chg="mod">
          <ac:chgData name="Rafia Mirza" userId="" providerId="" clId="Web-{5E63B205-FEF2-4E6A-A841-69D411DBD049}" dt="2024-04-19T00:13:21.709" v="37" actId="20577"/>
          <ac:spMkLst>
            <pc:docMk/>
            <pc:sldMk cId="1059222769" sldId="275"/>
            <ac:spMk id="3" creationId="{E93F345A-02B7-3DCE-2E03-69180F561E0E}"/>
          </ac:spMkLst>
        </pc:spChg>
      </pc:sldChg>
      <pc:sldChg chg="modSp">
        <pc:chgData name="Rafia Mirza" userId="" providerId="" clId="Web-{5E63B205-FEF2-4E6A-A841-69D411DBD049}" dt="2024-04-19T00:11:04.376" v="31" actId="20577"/>
        <pc:sldMkLst>
          <pc:docMk/>
          <pc:sldMk cId="863742199" sldId="292"/>
        </pc:sldMkLst>
        <pc:spChg chg="mod">
          <ac:chgData name="Rafia Mirza" userId="" providerId="" clId="Web-{5E63B205-FEF2-4E6A-A841-69D411DBD049}" dt="2024-04-19T00:11:04.376" v="31" actId="20577"/>
          <ac:spMkLst>
            <pc:docMk/>
            <pc:sldMk cId="863742199" sldId="292"/>
            <ac:spMk id="3" creationId="{79B6D49F-FC8E-0B62-7B4E-691AEDFC3189}"/>
          </ac:spMkLst>
        </pc:spChg>
      </pc:sldChg>
      <pc:sldChg chg="modSp">
        <pc:chgData name="Rafia Mirza" userId="" providerId="" clId="Web-{5E63B205-FEF2-4E6A-A841-69D411DBD049}" dt="2024-04-19T00:35:35.211" v="91" actId="20577"/>
        <pc:sldMkLst>
          <pc:docMk/>
          <pc:sldMk cId="4242416890" sldId="293"/>
        </pc:sldMkLst>
        <pc:spChg chg="mod">
          <ac:chgData name="Rafia Mirza" userId="" providerId="" clId="Web-{5E63B205-FEF2-4E6A-A841-69D411DBD049}" dt="2024-04-19T00:35:35.211" v="91" actId="20577"/>
          <ac:spMkLst>
            <pc:docMk/>
            <pc:sldMk cId="4242416890" sldId="293"/>
            <ac:spMk id="2" creationId="{03C24DAF-1293-24B6-5E18-D7AECCEBDC93}"/>
          </ac:spMkLst>
        </pc:spChg>
      </pc:sldChg>
      <pc:sldChg chg="addSp modSp new del mod modClrScheme chgLayout">
        <pc:chgData name="Rafia Mirza" userId="" providerId="" clId="Web-{5E63B205-FEF2-4E6A-A841-69D411DBD049}" dt="2024-04-19T00:19:29.441" v="69"/>
        <pc:sldMkLst>
          <pc:docMk/>
          <pc:sldMk cId="338893532" sldId="295"/>
        </pc:sldMkLst>
        <pc:spChg chg="add mod">
          <ac:chgData name="Rafia Mirza" userId="" providerId="" clId="Web-{5E63B205-FEF2-4E6A-A841-69D411DBD049}" dt="2024-04-19T00:17:10.920" v="43" actId="20577"/>
          <ac:spMkLst>
            <pc:docMk/>
            <pc:sldMk cId="338893532" sldId="295"/>
            <ac:spMk id="2" creationId="{793A19CF-C5FF-7920-E044-A02B127D7C13}"/>
          </ac:spMkLst>
        </pc:spChg>
        <pc:spChg chg="add mod">
          <ac:chgData name="Rafia Mirza" userId="" providerId="" clId="Web-{5E63B205-FEF2-4E6A-A841-69D411DBD049}" dt="2024-04-19T00:17:02.358" v="39"/>
          <ac:spMkLst>
            <pc:docMk/>
            <pc:sldMk cId="338893532" sldId="295"/>
            <ac:spMk id="3" creationId="{30A9C1E4-5712-DD93-2D15-A592B71F0B4E}"/>
          </ac:spMkLst>
        </pc:spChg>
      </pc:sldChg>
      <pc:sldChg chg="addSp delSp modSp new modNotes">
        <pc:chgData name="Rafia Mirza" userId="" providerId="" clId="Web-{5E63B205-FEF2-4E6A-A841-69D411DBD049}" dt="2024-04-19T00:38:33.374" v="92"/>
        <pc:sldMkLst>
          <pc:docMk/>
          <pc:sldMk cId="4083927869" sldId="296"/>
        </pc:sldMkLst>
        <pc:spChg chg="mod">
          <ac:chgData name="Rafia Mirza" userId="" providerId="" clId="Web-{5E63B205-FEF2-4E6A-A841-69D411DBD049}" dt="2024-04-19T00:18:34.158" v="58" actId="20577"/>
          <ac:spMkLst>
            <pc:docMk/>
            <pc:sldMk cId="4083927869" sldId="296"/>
            <ac:spMk id="2" creationId="{9473EC45-1461-0108-E2DC-C68E1DCF15E8}"/>
          </ac:spMkLst>
        </pc:spChg>
        <pc:spChg chg="del">
          <ac:chgData name="Rafia Mirza" userId="" providerId="" clId="Web-{5E63B205-FEF2-4E6A-A841-69D411DBD049}" dt="2024-04-19T00:17:59.328" v="45"/>
          <ac:spMkLst>
            <pc:docMk/>
            <pc:sldMk cId="4083927869" sldId="296"/>
            <ac:spMk id="3" creationId="{6A35CE36-6DF4-A52E-A74A-8625B5EC21C5}"/>
          </ac:spMkLst>
        </pc:spChg>
        <pc:spChg chg="mod">
          <ac:chgData name="Rafia Mirza" userId="" providerId="" clId="Web-{5E63B205-FEF2-4E6A-A841-69D411DBD049}" dt="2024-04-19T00:19:04.596" v="68" actId="20577"/>
          <ac:spMkLst>
            <pc:docMk/>
            <pc:sldMk cId="4083927869" sldId="296"/>
            <ac:spMk id="4" creationId="{4D1858F4-3397-BD54-B795-5DD553B1BFDE}"/>
          </ac:spMkLst>
        </pc:spChg>
        <pc:spChg chg="add del mod">
          <ac:chgData name="Rafia Mirza" userId="" providerId="" clId="Web-{5E63B205-FEF2-4E6A-A841-69D411DBD049}" dt="2024-04-19T00:18:13.891" v="49"/>
          <ac:spMkLst>
            <pc:docMk/>
            <pc:sldMk cId="4083927869" sldId="296"/>
            <ac:spMk id="6" creationId="{F976923C-15D6-915D-CB0D-18AEDA7607A1}"/>
          </ac:spMkLst>
        </pc:spChg>
        <pc:picChg chg="add mod ord">
          <ac:chgData name="Rafia Mirza" userId="" providerId="" clId="Web-{5E63B205-FEF2-4E6A-A841-69D411DBD049}" dt="2024-04-19T00:17:59.328" v="45"/>
          <ac:picMkLst>
            <pc:docMk/>
            <pc:sldMk cId="4083927869" sldId="296"/>
            <ac:picMk id="5" creationId="{C4772C9B-C066-D77D-9383-038745E88C66}"/>
          </ac:picMkLst>
        </pc:picChg>
      </pc:sldChg>
    </pc:docChg>
  </pc:docChgLst>
  <pc:docChgLst>
    <pc:chgData name="Rafia Mirza" clId="Web-{1792E731-0A7C-4A53-B798-724D20BA9755}"/>
    <pc:docChg chg="delSld modSld">
      <pc:chgData name="Rafia Mirza" userId="" providerId="" clId="Web-{1792E731-0A7C-4A53-B798-724D20BA9755}" dt="2024-04-15T23:54:17.597" v="7" actId="20577"/>
      <pc:docMkLst>
        <pc:docMk/>
      </pc:docMkLst>
      <pc:sldChg chg="modSp">
        <pc:chgData name="Rafia Mirza" userId="" providerId="" clId="Web-{1792E731-0A7C-4A53-B798-724D20BA9755}" dt="2024-04-15T23:54:17.597" v="7" actId="20577"/>
        <pc:sldMkLst>
          <pc:docMk/>
          <pc:sldMk cId="507377722" sldId="288"/>
        </pc:sldMkLst>
        <pc:spChg chg="mod">
          <ac:chgData name="Rafia Mirza" userId="" providerId="" clId="Web-{1792E731-0A7C-4A53-B798-724D20BA9755}" dt="2024-04-15T23:54:17.597" v="7" actId="20577"/>
          <ac:spMkLst>
            <pc:docMk/>
            <pc:sldMk cId="507377722" sldId="288"/>
            <ac:spMk id="2" creationId="{D1F52292-8189-BFC0-37C7-7959BEF78AF8}"/>
          </ac:spMkLst>
        </pc:spChg>
      </pc:sldChg>
      <pc:sldChg chg="del">
        <pc:chgData name="Rafia Mirza" userId="" providerId="" clId="Web-{1792E731-0A7C-4A53-B798-724D20BA9755}" dt="2024-04-15T23:54:06.221" v="0"/>
        <pc:sldMkLst>
          <pc:docMk/>
          <pc:sldMk cId="4278256254" sldId="291"/>
        </pc:sldMkLst>
      </pc:sldChg>
    </pc:docChg>
  </pc:docChgLst>
  <pc:docChgLst>
    <pc:chgData name="Rafia Mirza" clId="Web-{6BFBC949-5741-46C4-86EB-504080790937}"/>
    <pc:docChg chg="addSld modSld">
      <pc:chgData name="Rafia Mirza" userId="" providerId="" clId="Web-{6BFBC949-5741-46C4-86EB-504080790937}" dt="2024-04-04T19:04:07.034" v="32" actId="20577"/>
      <pc:docMkLst>
        <pc:docMk/>
      </pc:docMkLst>
      <pc:sldChg chg="modNotes">
        <pc:chgData name="Rafia Mirza" userId="" providerId="" clId="Web-{6BFBC949-5741-46C4-86EB-504080790937}" dt="2024-04-04T18:46:26.057" v="6"/>
        <pc:sldMkLst>
          <pc:docMk/>
          <pc:sldMk cId="740222492" sldId="266"/>
        </pc:sldMkLst>
      </pc:sldChg>
      <pc:sldChg chg="modSp new">
        <pc:chgData name="Rafia Mirza" userId="" providerId="" clId="Web-{6BFBC949-5741-46C4-86EB-504080790937}" dt="2024-04-04T19:04:07.034" v="32" actId="20577"/>
        <pc:sldMkLst>
          <pc:docMk/>
          <pc:sldMk cId="1059222769" sldId="275"/>
        </pc:sldMkLst>
        <pc:spChg chg="mod">
          <ac:chgData name="Rafia Mirza" userId="" providerId="" clId="Web-{6BFBC949-5741-46C4-86EB-504080790937}" dt="2024-04-04T19:04:01.065" v="28" actId="20577"/>
          <ac:spMkLst>
            <pc:docMk/>
            <pc:sldMk cId="1059222769" sldId="275"/>
            <ac:spMk id="2" creationId="{6F880C2D-7B09-0818-35FB-905F46418AF1}"/>
          </ac:spMkLst>
        </pc:spChg>
        <pc:spChg chg="mod">
          <ac:chgData name="Rafia Mirza" userId="" providerId="" clId="Web-{6BFBC949-5741-46C4-86EB-504080790937}" dt="2024-04-04T19:04:07.034" v="32" actId="20577"/>
          <ac:spMkLst>
            <pc:docMk/>
            <pc:sldMk cId="1059222769" sldId="275"/>
            <ac:spMk id="3" creationId="{E93F345A-02B7-3DCE-2E03-69180F561E0E}"/>
          </ac:spMkLst>
        </pc:spChg>
      </pc:sldChg>
    </pc:docChg>
  </pc:docChgLst>
  <pc:docChgLst>
    <pc:chgData name="Rafia Mirza" clId="Web-{3AC41F9A-5C1C-44BB-AE68-B98FAA6E32A0}"/>
    <pc:docChg chg="delSld modSld">
      <pc:chgData name="Rafia Mirza" userId="" providerId="" clId="Web-{3AC41F9A-5C1C-44BB-AE68-B98FAA6E32A0}" dt="2024-04-16T02:03:13.319" v="161" actId="20577"/>
      <pc:docMkLst>
        <pc:docMk/>
      </pc:docMkLst>
      <pc:sldChg chg="modSp">
        <pc:chgData name="Rafia Mirza" userId="" providerId="" clId="Web-{3AC41F9A-5C1C-44BB-AE68-B98FAA6E32A0}" dt="2024-04-16T02:02:57.397" v="151"/>
        <pc:sldMkLst>
          <pc:docMk/>
          <pc:sldMk cId="3412574290" sldId="282"/>
        </pc:sldMkLst>
        <pc:graphicFrameChg chg="mod modGraphic">
          <ac:chgData name="Rafia Mirza" userId="" providerId="" clId="Web-{3AC41F9A-5C1C-44BB-AE68-B98FAA6E32A0}" dt="2024-04-16T02:02:57.397" v="151"/>
          <ac:graphicFrameMkLst>
            <pc:docMk/>
            <pc:sldMk cId="3412574290" sldId="282"/>
            <ac:graphicFrameMk id="4" creationId="{7222FEC5-EC45-6916-CD58-4849700E89E8}"/>
          </ac:graphicFrameMkLst>
        </pc:graphicFrameChg>
      </pc:sldChg>
      <pc:sldChg chg="addSp delSp modSp modNotes">
        <pc:chgData name="Rafia Mirza" userId="" providerId="" clId="Web-{3AC41F9A-5C1C-44BB-AE68-B98FAA6E32A0}" dt="2024-04-16T01:56:46.916" v="26"/>
        <pc:sldMkLst>
          <pc:docMk/>
          <pc:sldMk cId="2769117150" sldId="286"/>
        </pc:sldMkLst>
        <pc:spChg chg="mod">
          <ac:chgData name="Rafia Mirza" userId="" providerId="" clId="Web-{3AC41F9A-5C1C-44BB-AE68-B98FAA6E32A0}" dt="2024-04-16T01:56:33.025" v="21" actId="20577"/>
          <ac:spMkLst>
            <pc:docMk/>
            <pc:sldMk cId="2769117150" sldId="286"/>
            <ac:spMk id="5" creationId="{FB3DBAA7-D96A-77EC-E315-7F4E3B25C922}"/>
          </ac:spMkLst>
        </pc:spChg>
        <pc:picChg chg="add mod">
          <ac:chgData name="Rafia Mirza" userId="" providerId="" clId="Web-{3AC41F9A-5C1C-44BB-AE68-B98FAA6E32A0}" dt="2024-04-16T01:55:46.711" v="11" actId="1076"/>
          <ac:picMkLst>
            <pc:docMk/>
            <pc:sldMk cId="2769117150" sldId="286"/>
            <ac:picMk id="2" creationId="{8CADBA3E-6E0D-93A5-2937-3CAE38AFCF12}"/>
          </ac:picMkLst>
        </pc:picChg>
        <pc:picChg chg="del">
          <ac:chgData name="Rafia Mirza" userId="" providerId="" clId="Web-{3AC41F9A-5C1C-44BB-AE68-B98FAA6E32A0}" dt="2024-04-16T01:55:22.913" v="2"/>
          <ac:picMkLst>
            <pc:docMk/>
            <pc:sldMk cId="2769117150" sldId="286"/>
            <ac:picMk id="4" creationId="{1818D2AC-AA9B-C0F0-31D4-55D4D2403993}"/>
          </ac:picMkLst>
        </pc:picChg>
      </pc:sldChg>
      <pc:sldChg chg="del">
        <pc:chgData name="Rafia Mirza" userId="" providerId="" clId="Web-{3AC41F9A-5C1C-44BB-AE68-B98FAA6E32A0}" dt="2024-04-16T01:54:59.772" v="0"/>
        <pc:sldMkLst>
          <pc:docMk/>
          <pc:sldMk cId="4014004233" sldId="287"/>
        </pc:sldMkLst>
      </pc:sldChg>
      <pc:sldChg chg="del">
        <pc:chgData name="Rafia Mirza" userId="" providerId="" clId="Web-{3AC41F9A-5C1C-44BB-AE68-B98FAA6E32A0}" dt="2024-04-16T01:55:01.569" v="1"/>
        <pc:sldMkLst>
          <pc:docMk/>
          <pc:sldMk cId="507377722" sldId="288"/>
        </pc:sldMkLst>
      </pc:sldChg>
      <pc:sldChg chg="del">
        <pc:chgData name="Rafia Mirza" userId="" providerId="" clId="Web-{3AC41F9A-5C1C-44BB-AE68-B98FAA6E32A0}" dt="2024-04-16T01:56:50.416" v="27"/>
        <pc:sldMkLst>
          <pc:docMk/>
          <pc:sldMk cId="637197075" sldId="290"/>
        </pc:sldMkLst>
      </pc:sldChg>
      <pc:sldChg chg="modSp">
        <pc:chgData name="Rafia Mirza" userId="" providerId="" clId="Web-{3AC41F9A-5C1C-44BB-AE68-B98FAA6E32A0}" dt="2024-04-16T02:03:13.319" v="161" actId="20577"/>
        <pc:sldMkLst>
          <pc:docMk/>
          <pc:sldMk cId="863742199" sldId="292"/>
        </pc:sldMkLst>
        <pc:spChg chg="mod">
          <ac:chgData name="Rafia Mirza" userId="" providerId="" clId="Web-{3AC41F9A-5C1C-44BB-AE68-B98FAA6E32A0}" dt="2024-04-16T02:03:13.319" v="161" actId="20577"/>
          <ac:spMkLst>
            <pc:docMk/>
            <pc:sldMk cId="863742199" sldId="292"/>
            <ac:spMk id="3" creationId="{79B6D49F-FC8E-0B62-7B4E-691AEDFC3189}"/>
          </ac:spMkLst>
        </pc:spChg>
      </pc:sldChg>
    </pc:docChg>
  </pc:docChgLst>
  <pc:docChgLst>
    <pc:chgData name="Rafia Mirza" clId="Web-{B27A5820-AE40-4F0C-886E-C3BF7944FB3C}"/>
    <pc:docChg chg="addSld modSld">
      <pc:chgData name="Rafia Mirza" userId="" providerId="" clId="Web-{B27A5820-AE40-4F0C-886E-C3BF7944FB3C}" dt="2024-04-19T21:55:32.048" v="47" actId="1076"/>
      <pc:docMkLst>
        <pc:docMk/>
      </pc:docMkLst>
      <pc:sldChg chg="addSp delSp modSp">
        <pc:chgData name="Rafia Mirza" userId="" providerId="" clId="Web-{B27A5820-AE40-4F0C-886E-C3BF7944FB3C}" dt="2024-04-19T21:55:32.048" v="47" actId="1076"/>
        <pc:sldMkLst>
          <pc:docMk/>
          <pc:sldMk cId="4242416890" sldId="293"/>
        </pc:sldMkLst>
        <pc:spChg chg="del mod">
          <ac:chgData name="Rafia Mirza" userId="" providerId="" clId="Web-{B27A5820-AE40-4F0C-886E-C3BF7944FB3C}" dt="2024-04-19T21:54:23.530" v="41"/>
          <ac:spMkLst>
            <pc:docMk/>
            <pc:sldMk cId="4242416890" sldId="293"/>
            <ac:spMk id="3" creationId="{26EA59D2-92AF-3974-EED2-50F1D38C3C62}"/>
          </ac:spMkLst>
        </pc:spChg>
        <pc:spChg chg="mod">
          <ac:chgData name="Rafia Mirza" userId="" providerId="" clId="Web-{B27A5820-AE40-4F0C-886E-C3BF7944FB3C}" dt="2024-04-19T21:55:32.048" v="47" actId="1076"/>
          <ac:spMkLst>
            <pc:docMk/>
            <pc:sldMk cId="4242416890" sldId="293"/>
            <ac:spMk id="4" creationId="{0C509275-40D0-9104-5EE8-D5F437BE31B5}"/>
          </ac:spMkLst>
        </pc:spChg>
        <pc:spChg chg="add del mod">
          <ac:chgData name="Rafia Mirza" userId="" providerId="" clId="Web-{B27A5820-AE40-4F0C-886E-C3BF7944FB3C}" dt="2024-04-19T21:54:32.077" v="43"/>
          <ac:spMkLst>
            <pc:docMk/>
            <pc:sldMk cId="4242416890" sldId="293"/>
            <ac:spMk id="7" creationId="{0D54807E-70B5-71D4-A733-04B49E7043AB}"/>
          </ac:spMkLst>
        </pc:spChg>
        <pc:picChg chg="del mod">
          <ac:chgData name="Rafia Mirza" userId="" providerId="" clId="Web-{B27A5820-AE40-4F0C-886E-C3BF7944FB3C}" dt="2024-04-19T21:54:25.202" v="42"/>
          <ac:picMkLst>
            <pc:docMk/>
            <pc:sldMk cId="4242416890" sldId="293"/>
            <ac:picMk id="6" creationId="{E6A23367-9EA6-ED00-6C80-4F35CD3B9E61}"/>
          </ac:picMkLst>
        </pc:picChg>
        <pc:picChg chg="add mod ord">
          <ac:chgData name="Rafia Mirza" userId="" providerId="" clId="Web-{B27A5820-AE40-4F0C-886E-C3BF7944FB3C}" dt="2024-04-19T21:55:28.736" v="46" actId="1076"/>
          <ac:picMkLst>
            <pc:docMk/>
            <pc:sldMk cId="4242416890" sldId="293"/>
            <ac:picMk id="8" creationId="{91EA89FF-EC9A-6EA4-9D24-F08955564534}"/>
          </ac:picMkLst>
        </pc:picChg>
      </pc:sldChg>
      <pc:sldChg chg="modSp">
        <pc:chgData name="Rafia Mirza" userId="" providerId="" clId="Web-{B27A5820-AE40-4F0C-886E-C3BF7944FB3C}" dt="2024-04-19T21:39:43.763" v="9" actId="1076"/>
        <pc:sldMkLst>
          <pc:docMk/>
          <pc:sldMk cId="4083927869" sldId="296"/>
        </pc:sldMkLst>
        <pc:picChg chg="mod">
          <ac:chgData name="Rafia Mirza" userId="" providerId="" clId="Web-{B27A5820-AE40-4F0C-886E-C3BF7944FB3C}" dt="2024-04-19T21:39:43.763" v="9" actId="1076"/>
          <ac:picMkLst>
            <pc:docMk/>
            <pc:sldMk cId="4083927869" sldId="296"/>
            <ac:picMk id="6" creationId="{C8C33485-8B2B-547C-C10B-0E603B28260D}"/>
          </ac:picMkLst>
        </pc:picChg>
      </pc:sldChg>
      <pc:sldChg chg="addSp delSp modSp add replId modNotes">
        <pc:chgData name="Rafia Mirza" userId="" providerId="" clId="Web-{B27A5820-AE40-4F0C-886E-C3BF7944FB3C}" dt="2024-04-19T21:44:27.789" v="37" actId="20577"/>
        <pc:sldMkLst>
          <pc:docMk/>
          <pc:sldMk cId="2582564383" sldId="297"/>
        </pc:sldMkLst>
        <pc:spChg chg="mod">
          <ac:chgData name="Rafia Mirza" userId="" providerId="" clId="Web-{B27A5820-AE40-4F0C-886E-C3BF7944FB3C}" dt="2024-04-19T21:44:27.789" v="37" actId="20577"/>
          <ac:spMkLst>
            <pc:docMk/>
            <pc:sldMk cId="2582564383" sldId="297"/>
            <ac:spMk id="4" creationId="{4D1858F4-3397-BD54-B795-5DD553B1BFDE}"/>
          </ac:spMkLst>
        </pc:spChg>
        <pc:spChg chg="add del mod">
          <ac:chgData name="Rafia Mirza" userId="" providerId="" clId="Web-{B27A5820-AE40-4F0C-886E-C3BF7944FB3C}" dt="2024-04-19T21:36:00.020" v="4"/>
          <ac:spMkLst>
            <pc:docMk/>
            <pc:sldMk cId="2582564383" sldId="297"/>
            <ac:spMk id="7" creationId="{8936DF5B-A5B9-AD55-613E-E7B8B1966D65}"/>
          </ac:spMkLst>
        </pc:spChg>
        <pc:picChg chg="del">
          <ac:chgData name="Rafia Mirza" userId="" providerId="" clId="Web-{B27A5820-AE40-4F0C-886E-C3BF7944FB3C}" dt="2024-04-19T21:35:51.973" v="3"/>
          <ac:picMkLst>
            <pc:docMk/>
            <pc:sldMk cId="2582564383" sldId="297"/>
            <ac:picMk id="5" creationId="{C4772C9B-C066-D77D-9383-038745E88C66}"/>
          </ac:picMkLst>
        </pc:picChg>
        <pc:picChg chg="mod">
          <ac:chgData name="Rafia Mirza" userId="" providerId="" clId="Web-{B27A5820-AE40-4F0C-886E-C3BF7944FB3C}" dt="2024-04-19T21:36:05.317" v="6" actId="14100"/>
          <ac:picMkLst>
            <pc:docMk/>
            <pc:sldMk cId="2582564383" sldId="297"/>
            <ac:picMk id="6" creationId="{C8C33485-8B2B-547C-C10B-0E603B28260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AEF700-9B0B-4359-8356-DCE7EE4E41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B9BF05B-06DB-4EC8-B476-CF95F9BD85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3D6361-1E3C-4214-95E1-B8DE93421F8F}" type="datetimeFigureOut">
              <a:rPr lang="en-US" smtClean="0"/>
              <a:t>4/20/2024</a:t>
            </a:fld>
            <a:endParaRPr lang="en-US"/>
          </a:p>
        </p:txBody>
      </p:sp>
      <p:sp>
        <p:nvSpPr>
          <p:cNvPr id="4" name="Footer Placeholder 3">
            <a:extLst>
              <a:ext uri="{FF2B5EF4-FFF2-40B4-BE49-F238E27FC236}">
                <a16:creationId xmlns:a16="http://schemas.microsoft.com/office/drawing/2014/main" id="{6321952E-79CD-4E03-AAEB-C22680419E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3DCA65F-8548-4E36-8331-FD471638BD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CE0281-66A0-46B8-BDE2-AEF0C7453753}" type="slidenum">
              <a:rPr lang="en-US" smtClean="0"/>
              <a:t>‹#›</a:t>
            </a:fld>
            <a:endParaRPr lang="en-US"/>
          </a:p>
        </p:txBody>
      </p:sp>
    </p:spTree>
    <p:extLst>
      <p:ext uri="{BB962C8B-B14F-4D97-AF65-F5344CB8AC3E}">
        <p14:creationId xmlns:p14="http://schemas.microsoft.com/office/powerpoint/2010/main" val="65573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F9CFFA-1E2F-4435-8DD6-9B5CC3FF4505}" type="datetimeFigureOut">
              <a:rPr lang="en-US" smtClean="0"/>
              <a:t>4/20/2024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EDED1C-4656-4CF8-AD34-DC4A65BB3913}" type="slidenum">
              <a:rPr lang="en-US" smtClean="0"/>
              <a:t>‹#›</a:t>
            </a:fld>
            <a:endParaRPr lang="en-US"/>
          </a:p>
        </p:txBody>
      </p:sp>
    </p:spTree>
    <p:extLst>
      <p:ext uri="{BB962C8B-B14F-4D97-AF65-F5344CB8AC3E}">
        <p14:creationId xmlns:p14="http://schemas.microsoft.com/office/powerpoint/2010/main" val="3895429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Confusion_matrix"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Confusion_matrix"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Welcome</a:t>
            </a:r>
          </a:p>
          <a:p>
            <a:endParaRPr lang="en-US">
              <a:ea typeface="Calibri"/>
              <a:cs typeface="Calibri"/>
            </a:endParaRPr>
          </a:p>
          <a:p>
            <a:r>
              <a:rPr lang="en-US">
                <a:ea typeface="Calibri"/>
                <a:cs typeface="Calibri"/>
              </a:rPr>
              <a:t>Jessica will do intro</a:t>
            </a:r>
          </a:p>
          <a:p>
            <a:endParaRPr lang="en-US">
              <a:ea typeface="Calibri"/>
              <a:cs typeface="Calibri"/>
            </a:endParaRPr>
          </a:p>
          <a:p>
            <a:r>
              <a:rPr lang="en-US">
                <a:ea typeface="Calibri"/>
                <a:cs typeface="Calibri"/>
              </a:rPr>
              <a:t>Rafia Mirza is the Digital Scholarship Librarian at SMU. She has a background in digital humanities and is currently getting her masters in data science.  </a:t>
            </a:r>
          </a:p>
        </p:txBody>
      </p:sp>
      <p:sp>
        <p:nvSpPr>
          <p:cNvPr id="4" name="Slide Number Placeholder 3"/>
          <p:cNvSpPr>
            <a:spLocks noGrp="1"/>
          </p:cNvSpPr>
          <p:nvPr>
            <p:ph type="sldNum" sz="quarter" idx="5"/>
          </p:nvPr>
        </p:nvSpPr>
        <p:spPr/>
        <p:txBody>
          <a:bodyPr/>
          <a:lstStyle/>
          <a:p>
            <a:fld id="{99EDED1C-4656-4CF8-AD34-DC4A65BB3913}" type="slidenum">
              <a:rPr lang="en-US" smtClean="0"/>
              <a:t>1</a:t>
            </a:fld>
            <a:endParaRPr lang="en-US"/>
          </a:p>
        </p:txBody>
      </p:sp>
    </p:spTree>
    <p:extLst>
      <p:ext uri="{BB962C8B-B14F-4D97-AF65-F5344CB8AC3E}">
        <p14:creationId xmlns:p14="http://schemas.microsoft.com/office/powerpoint/2010/main" val="2040842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https://en.wikipedia.org/wiki/Confusion_matrix</a:t>
            </a:r>
            <a:endParaRPr lang="en-US"/>
          </a:p>
          <a:p>
            <a:r>
              <a:rPr lang="en-US"/>
              <a:t>#TRUE becomes 1 and FALSE becomes 0. numeric vector - each "Yes" in the original fracture factor is 1, and each "No" is 0. </a:t>
            </a:r>
          </a:p>
          <a:p>
            <a:r>
              <a:rPr lang="en-US"/>
              <a:t>#yes/Fracture =1 No fracture=0</a:t>
            </a:r>
          </a:p>
        </p:txBody>
      </p:sp>
      <p:sp>
        <p:nvSpPr>
          <p:cNvPr id="4" name="Slide Number Placeholder 3"/>
          <p:cNvSpPr>
            <a:spLocks noGrp="1"/>
          </p:cNvSpPr>
          <p:nvPr>
            <p:ph type="sldNum" sz="quarter" idx="5"/>
          </p:nvPr>
        </p:nvSpPr>
        <p:spPr/>
        <p:txBody>
          <a:bodyPr/>
          <a:lstStyle/>
          <a:p>
            <a:fld id="{99EDED1C-4656-4CF8-AD34-DC4A65BB3913}" type="slidenum">
              <a:rPr lang="en-US" smtClean="0"/>
              <a:t>21</a:t>
            </a:fld>
            <a:endParaRPr lang="en-US"/>
          </a:p>
        </p:txBody>
      </p:sp>
    </p:spTree>
    <p:extLst>
      <p:ext uri="{BB962C8B-B14F-4D97-AF65-F5344CB8AC3E}">
        <p14:creationId xmlns:p14="http://schemas.microsoft.com/office/powerpoint/2010/main" val="2534403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 package aplore3, use the </a:t>
            </a:r>
            <a:r>
              <a:rPr lang="en-US" err="1"/>
              <a:t>glow_bonemed</a:t>
            </a:r>
            <a:r>
              <a:rPr lang="en-US"/>
              <a:t> data set. Assessing risk factors and predicting if a woman with </a:t>
            </a:r>
            <a:r>
              <a:rPr lang="en-US" err="1"/>
              <a:t>osteoperosis</a:t>
            </a:r>
            <a:r>
              <a:rPr lang="en-US"/>
              <a:t> will have a </a:t>
            </a:r>
            <a:r>
              <a:rPr lang="en-US" b="1"/>
              <a:t>bone fracture within the first year</a:t>
            </a:r>
            <a:r>
              <a:rPr lang="en-US"/>
              <a:t> after joining the</a:t>
            </a:r>
          </a:p>
          <a:p>
            <a:r>
              <a:rPr lang="en-US"/>
              <a:t>Study.</a:t>
            </a:r>
            <a:endParaRPr lang="en-US">
              <a:cs typeface="Calibri"/>
            </a:endParaRPr>
          </a:p>
          <a:p>
            <a:r>
              <a:rPr lang="en-US"/>
              <a:t> ?</a:t>
            </a:r>
            <a:r>
              <a:rPr lang="en-US" err="1"/>
              <a:t>glow_bonemed</a:t>
            </a:r>
            <a:r>
              <a:rPr lang="en-US"/>
              <a:t> for data description of variables.</a:t>
            </a:r>
          </a:p>
        </p:txBody>
      </p:sp>
      <p:sp>
        <p:nvSpPr>
          <p:cNvPr id="4" name="Slide Number Placeholder 3"/>
          <p:cNvSpPr>
            <a:spLocks noGrp="1"/>
          </p:cNvSpPr>
          <p:nvPr>
            <p:ph type="sldNum" sz="quarter" idx="5"/>
          </p:nvPr>
        </p:nvSpPr>
        <p:spPr/>
        <p:txBody>
          <a:bodyPr/>
          <a:lstStyle/>
          <a:p>
            <a:fld id="{99EDED1C-4656-4CF8-AD34-DC4A65BB3913}" type="slidenum">
              <a:rPr lang="en-US" smtClean="0"/>
              <a:t>2</a:t>
            </a:fld>
            <a:endParaRPr lang="en-US"/>
          </a:p>
        </p:txBody>
      </p:sp>
    </p:spTree>
    <p:extLst>
      <p:ext uri="{BB962C8B-B14F-4D97-AF65-F5344CB8AC3E}">
        <p14:creationId xmlns:p14="http://schemas.microsoft.com/office/powerpoint/2010/main" val="1345528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Caleb will talk about objective 1</a:t>
            </a:r>
          </a:p>
        </p:txBody>
      </p:sp>
      <p:sp>
        <p:nvSpPr>
          <p:cNvPr id="4" name="Slide Number Placeholder 3"/>
          <p:cNvSpPr>
            <a:spLocks noGrp="1"/>
          </p:cNvSpPr>
          <p:nvPr>
            <p:ph type="sldNum" sz="quarter" idx="5"/>
          </p:nvPr>
        </p:nvSpPr>
        <p:spPr/>
        <p:txBody>
          <a:bodyPr/>
          <a:lstStyle/>
          <a:p>
            <a:fld id="{99EDED1C-4656-4CF8-AD34-DC4A65BB3913}" type="slidenum">
              <a:rPr lang="en-US" smtClean="0"/>
              <a:t>10</a:t>
            </a:fld>
            <a:endParaRPr lang="en-US"/>
          </a:p>
        </p:txBody>
      </p:sp>
    </p:spTree>
    <p:extLst>
      <p:ext uri="{BB962C8B-B14F-4D97-AF65-F5344CB8AC3E}">
        <p14:creationId xmlns:p14="http://schemas.microsoft.com/office/powerpoint/2010/main" val="7083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Rafia</a:t>
            </a:r>
          </a:p>
          <a:p>
            <a:r>
              <a:rPr lang="en-US"/>
              <a:t>  Summary of approach to include complexity in the logistic model</a:t>
            </a:r>
            <a:endParaRPr lang="en-US">
              <a:ea typeface="Calibri"/>
              <a:cs typeface="Calibri"/>
            </a:endParaRPr>
          </a:p>
          <a:p>
            <a:r>
              <a:rPr lang="en-US"/>
              <a:t>                        Discussion of what metrics really make the most sense to evaluate your models</a:t>
            </a:r>
            <a:endParaRPr lang="en-US">
              <a:ea typeface="Calibri"/>
              <a:cs typeface="Calibri"/>
            </a:endParaRPr>
          </a:p>
          <a:p>
            <a:r>
              <a:rPr lang="en-US"/>
              <a:t>                        Model comparisons</a:t>
            </a:r>
            <a:endParaRPr lang="en-US">
              <a:ea typeface="Calibri"/>
              <a:cs typeface="Calibri"/>
            </a:endParaRPr>
          </a:p>
          <a:p>
            <a:r>
              <a:rPr lang="en-US"/>
              <a:t>                        ROC curves</a:t>
            </a:r>
            <a:endParaRPr lang="en-US">
              <a:ea typeface="Calibri"/>
              <a:cs typeface="Calibri"/>
            </a:endParaRPr>
          </a:p>
          <a:p>
            <a:r>
              <a:rPr lang="en-US"/>
              <a:t>                        Insights as to why one tool worked better than the other. Or perhaps why they are all equally good…or bad?</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99EDED1C-4656-4CF8-AD34-DC4A65BB3913}" type="slidenum">
              <a:rPr lang="en-US" smtClean="0"/>
              <a:t>14</a:t>
            </a:fld>
            <a:endParaRPr lang="en-US"/>
          </a:p>
        </p:txBody>
      </p:sp>
    </p:spTree>
    <p:extLst>
      <p:ext uri="{BB962C8B-B14F-4D97-AF65-F5344CB8AC3E}">
        <p14:creationId xmlns:p14="http://schemas.microsoft.com/office/powerpoint/2010/main" val="4101183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Objective 2: Complex Logistic Regression Model</a:t>
            </a:r>
            <a:endParaRPr lang="en-US"/>
          </a:p>
          <a:p>
            <a:pPr marL="285750" indent="-285750">
              <a:buFont typeface="Arial"/>
              <a:buChar char="•"/>
            </a:pPr>
            <a:r>
              <a:rPr lang="en-US" b="1"/>
              <a:t>Variables</a:t>
            </a:r>
            <a:r>
              <a:rPr lang="en-US"/>
              <a:t>: Determine if variables are categorical or numerical.</a:t>
            </a:r>
            <a:endParaRPr lang="en-US">
              <a:ea typeface="Calibri"/>
              <a:cs typeface="Calibri"/>
            </a:endParaRPr>
          </a:p>
          <a:p>
            <a:pPr marL="285750" lvl="1" indent="-285750">
              <a:buFont typeface="Arial"/>
              <a:buChar char="•"/>
            </a:pPr>
            <a:r>
              <a:rPr lang="en-US" b="1"/>
              <a:t>For Categorical Variables</a:t>
            </a:r>
            <a:r>
              <a:rPr lang="en-US"/>
              <a:t>: Convert to numeric format using methods such as transforming "yes/no" to "1/0" (Required by </a:t>
            </a:r>
            <a:r>
              <a:rPr lang="en-US" err="1"/>
              <a:t>glmnet</a:t>
            </a:r>
            <a:r>
              <a:rPr lang="en-US"/>
              <a:t> for numeric input).</a:t>
            </a:r>
            <a:endParaRPr lang="en-US">
              <a:ea typeface="Calibri"/>
              <a:cs typeface="Calibri"/>
            </a:endParaRPr>
          </a:p>
          <a:p>
            <a:pPr marL="285750" indent="-285750">
              <a:buFont typeface="Arial"/>
              <a:buChar char="•"/>
            </a:pPr>
            <a:r>
              <a:rPr lang="en-US" b="1"/>
              <a:t>Polynomial Transformation with poly()</a:t>
            </a:r>
            <a:r>
              <a:rPr lang="en-US"/>
              <a:t>:</a:t>
            </a:r>
            <a:endParaRPr lang="en-US">
              <a:ea typeface="Calibri"/>
              <a:cs typeface="Calibri"/>
            </a:endParaRPr>
          </a:p>
          <a:p>
            <a:pPr marL="285750" lvl="1" indent="-285750">
              <a:buFont typeface="Arial"/>
              <a:buChar char="•"/>
            </a:pPr>
            <a:r>
              <a:rPr lang="en-US" b="1"/>
              <a:t>Purpose</a:t>
            </a:r>
            <a:r>
              <a:rPr lang="en-US"/>
              <a:t>: Centers and scales variables to prevent multicollinearity by shifting polynomial terms to a mean of zero and scaling by standard deviations.</a:t>
            </a:r>
            <a:endParaRPr lang="en-US">
              <a:ea typeface="Calibri"/>
              <a:cs typeface="Calibri"/>
            </a:endParaRPr>
          </a:p>
          <a:p>
            <a:pPr marL="285750" lvl="1" indent="-285750">
              <a:buFont typeface="Arial"/>
              <a:buChar char="•"/>
            </a:pPr>
            <a:r>
              <a:rPr lang="en-US" b="1"/>
              <a:t>Function</a:t>
            </a:r>
            <a:r>
              <a:rPr lang="en-US"/>
              <a:t>: Models the relationship between independent and dependent variables using nth degree polynomials. Ideal for complex relationships or when the link between predictors and outcome is not straightforward.</a:t>
            </a:r>
            <a:endParaRPr lang="en-US">
              <a:ea typeface="Calibri"/>
              <a:cs typeface="Calibri"/>
            </a:endParaRPr>
          </a:p>
          <a:p>
            <a:pPr marL="285750" lvl="1" indent="-285750">
              <a:buFont typeface="Arial"/>
              <a:buChar char="•"/>
            </a:pPr>
            <a:r>
              <a:rPr lang="en-US" b="1"/>
              <a:t>Example</a:t>
            </a:r>
            <a:r>
              <a:rPr lang="en-US"/>
              <a:t>: </a:t>
            </a:r>
            <a:r>
              <a:rPr lang="en-US" b="1"/>
              <a:t>poly(BMI, 3)</a:t>
            </a:r>
            <a:r>
              <a:rPr lang="en-US"/>
              <a:t> generates terms for BMI (BMI to the first power, BMI squared, BMI cubed), useful for non-linear relationships like BMI variations.</a:t>
            </a:r>
            <a:endParaRPr lang="en-US">
              <a:ea typeface="Calibri"/>
              <a:cs typeface="Calibri"/>
            </a:endParaRPr>
          </a:p>
          <a:p>
            <a:pPr marL="285750" lvl="1" indent="-285750">
              <a:buFont typeface="Arial"/>
              <a:buChar char="•"/>
            </a:pPr>
            <a:r>
              <a:rPr lang="en-US" b="1"/>
              <a:t>Application</a:t>
            </a:r>
            <a:r>
              <a:rPr lang="en-US"/>
              <a:t>: Use polynomial terms (squared, cubic, etc.) to enhance curve fitting to the data and improve model accuracy.</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99EDED1C-4656-4CF8-AD34-DC4A65BB3913}" type="slidenum">
              <a:rPr lang="en-US" smtClean="0"/>
              <a:t>15</a:t>
            </a:fld>
            <a:endParaRPr lang="en-US"/>
          </a:p>
        </p:txBody>
      </p:sp>
    </p:spTree>
    <p:extLst>
      <p:ext uri="{BB962C8B-B14F-4D97-AF65-F5344CB8AC3E}">
        <p14:creationId xmlns:p14="http://schemas.microsoft.com/office/powerpoint/2010/main" val="1053390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change poly (3) remove </a:t>
            </a:r>
            <a:r>
              <a:rPr lang="en-US" err="1"/>
              <a:t>bmi</a:t>
            </a:r>
            <a:r>
              <a:rPr lang="en-US"/>
              <a:t> as similar data to weight/height look at medication variable  this made fit slightly worse</a:t>
            </a:r>
          </a:p>
        </p:txBody>
      </p:sp>
      <p:sp>
        <p:nvSpPr>
          <p:cNvPr id="4" name="Slide Number Placeholder 3"/>
          <p:cNvSpPr>
            <a:spLocks noGrp="1"/>
          </p:cNvSpPr>
          <p:nvPr>
            <p:ph type="sldNum" sz="quarter" idx="5"/>
          </p:nvPr>
        </p:nvSpPr>
        <p:spPr/>
        <p:txBody>
          <a:bodyPr/>
          <a:lstStyle/>
          <a:p>
            <a:fld id="{99EDED1C-4656-4CF8-AD34-DC4A65BB3913}" type="slidenum">
              <a:rPr lang="en-US" smtClean="0"/>
              <a:t>17</a:t>
            </a:fld>
            <a:endParaRPr lang="en-US"/>
          </a:p>
        </p:txBody>
      </p:sp>
    </p:spTree>
    <p:extLst>
      <p:ext uri="{BB962C8B-B14F-4D97-AF65-F5344CB8AC3E}">
        <p14:creationId xmlns:p14="http://schemas.microsoft.com/office/powerpoint/2010/main" val="2518395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&gt; ridge_cvmodel
Call:  cv.glmnet(x = x_model_matrix, y = y_var, family = "binomial",      alpha = 0) 
Measure: Binomial Deviance 
    Lambda Index Measure      SE Nonzero
min   0.01   100   1.057 0.07219      13
1se  55.94     7   1.129 0.04971      13
&gt; lasso_cvmodel
Call:  cv.glmnet(x = x_model_matrix, y = y_var, family = "binomial",      alpha = 1) 
Measure: Binomial Deviance 
     Lambda Index Measure      SE Nonzero
min 0.00216    42   1.046 0.06024      12
1se 0.06139     6   1.100 0.03742       3
&gt; Elastic_cvmodel
Call:  cv.glmnet(x = x_model_matrix, y = y_var, family = "binomial",      alpha = 0.5) 
Measure: Binomial Deviance 
     Lambda Index Measure      SE Nonzero
min 0.00247    48   1.034 0.04977      12
1se 0.08463    10   1.078 0.04797       5</a:t>
            </a:r>
          </a:p>
        </p:txBody>
      </p:sp>
      <p:sp>
        <p:nvSpPr>
          <p:cNvPr id="4" name="Slide Number Placeholder 3"/>
          <p:cNvSpPr>
            <a:spLocks noGrp="1"/>
          </p:cNvSpPr>
          <p:nvPr>
            <p:ph type="sldNum" sz="quarter" idx="5"/>
          </p:nvPr>
        </p:nvSpPr>
        <p:spPr/>
        <p:txBody>
          <a:bodyPr/>
          <a:lstStyle/>
          <a:p>
            <a:fld id="{99EDED1C-4656-4CF8-AD34-DC4A65BB3913}" type="slidenum">
              <a:rPr lang="en-US" smtClean="0"/>
              <a:t>18</a:t>
            </a:fld>
            <a:endParaRPr lang="en-US"/>
          </a:p>
        </p:txBody>
      </p:sp>
    </p:spTree>
    <p:extLst>
      <p:ext uri="{BB962C8B-B14F-4D97-AF65-F5344CB8AC3E}">
        <p14:creationId xmlns:p14="http://schemas.microsoft.com/office/powerpoint/2010/main" val="3443395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Area Under the Curve (AUC) metric in ROC analysis quantifies the overall ability of the model to correctly classify the cases and controls across all possible threshold values. </a:t>
            </a:r>
          </a:p>
          <a:p>
            <a:r>
              <a:rPr lang="en-US"/>
              <a:t>AUC value ranges from 0 to 1, where: </a:t>
            </a:r>
            <a:r>
              <a:rPr lang="en-US" b="1"/>
              <a:t>0.5</a:t>
            </a:r>
            <a:r>
              <a:rPr lang="en-US"/>
              <a:t> represents a model with no discrimination ability, </a:t>
            </a:r>
            <a:r>
              <a:rPr lang="en-US" b="1"/>
              <a:t>1</a:t>
            </a:r>
            <a:r>
              <a:rPr lang="en-US"/>
              <a:t> represents a perfect model that perfectly discriminates between the two classes.</a:t>
            </a:r>
            <a:endParaRPr lang="en-US">
              <a:ea typeface="Calibri"/>
              <a:cs typeface="Calibri"/>
            </a:endParaRPr>
          </a:p>
          <a:p>
            <a:r>
              <a:rPr lang="en-US">
                <a:ea typeface="Calibri"/>
                <a:cs typeface="Calibri"/>
              </a:rPr>
              <a:t>AUC of </a:t>
            </a:r>
            <a:r>
              <a:rPr lang="en-US"/>
              <a:t>0.616 means model better then random guessing (0.5)</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99EDED1C-4656-4CF8-AD34-DC4A65BB3913}" type="slidenum">
              <a:rPr lang="en-US" smtClean="0"/>
              <a:t>19</a:t>
            </a:fld>
            <a:endParaRPr lang="en-US"/>
          </a:p>
        </p:txBody>
      </p:sp>
    </p:spTree>
    <p:extLst>
      <p:ext uri="{BB962C8B-B14F-4D97-AF65-F5344CB8AC3E}">
        <p14:creationId xmlns:p14="http://schemas.microsoft.com/office/powerpoint/2010/main" val="284667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https://en.wikipedia.org/wiki/Confusion_matrix</a:t>
            </a:r>
            <a:endParaRPr lang="en-US"/>
          </a:p>
          <a:p>
            <a:endParaRPr lang="en-US">
              <a:ea typeface="Calibri"/>
              <a:cs typeface="Calibri"/>
            </a:endParaRPr>
          </a:p>
        </p:txBody>
      </p:sp>
      <p:sp>
        <p:nvSpPr>
          <p:cNvPr id="4" name="Slide Number Placeholder 3"/>
          <p:cNvSpPr>
            <a:spLocks noGrp="1"/>
          </p:cNvSpPr>
          <p:nvPr>
            <p:ph type="sldNum" sz="quarter" idx="5"/>
          </p:nvPr>
        </p:nvSpPr>
        <p:spPr/>
        <p:txBody>
          <a:bodyPr/>
          <a:lstStyle/>
          <a:p>
            <a:fld id="{99EDED1C-4656-4CF8-AD34-DC4A65BB3913}" type="slidenum">
              <a:rPr lang="en-US" smtClean="0"/>
              <a:t>20</a:t>
            </a:fld>
            <a:endParaRPr lang="en-US"/>
          </a:p>
        </p:txBody>
      </p:sp>
    </p:spTree>
    <p:extLst>
      <p:ext uri="{BB962C8B-B14F-4D97-AF65-F5344CB8AC3E}">
        <p14:creationId xmlns:p14="http://schemas.microsoft.com/office/powerpoint/2010/main" val="36184776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287403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57697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12422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331610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79213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188399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797418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339669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55564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062707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87535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551646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smtClean="0"/>
              <a:t>4/20/2024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720249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t>4/20/2024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613326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4/20/2024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753794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885185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082491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cstate="email">
            <a:alphaModFix/>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4/20/2024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175226178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391C69-E52F-4DC0-B51A-0DABC5484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C3C7ED6A-DE7F-4002-9699-B659DE5512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email">
            <a:alphaModFix/>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048390FD-448E-4FF2-AEE8-C46960568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59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tri Dish">
            <a:extLst>
              <a:ext uri="{FF2B5EF4-FFF2-40B4-BE49-F238E27FC236}">
                <a16:creationId xmlns:a16="http://schemas.microsoft.com/office/drawing/2014/main" id="{D16B27C4-A9C2-4AC4-9DD3-88F63F48E83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357274" y="10"/>
            <a:ext cx="4834726" cy="6857990"/>
          </a:xfrm>
          <a:prstGeom prst="rect">
            <a:avLst/>
          </a:prstGeom>
        </p:spPr>
      </p:pic>
      <p:pic>
        <p:nvPicPr>
          <p:cNvPr id="16" name="Picture 15">
            <a:extLst>
              <a:ext uri="{FF2B5EF4-FFF2-40B4-BE49-F238E27FC236}">
                <a16:creationId xmlns:a16="http://schemas.microsoft.com/office/drawing/2014/main" id="{0BD259F2-A289-4420-B3EB-BBC6A904F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BE7596B-F237-47DD-989E-9D8B0B49B4BB}"/>
              </a:ext>
            </a:extLst>
          </p:cNvPr>
          <p:cNvSpPr>
            <a:spLocks noGrp="1"/>
          </p:cNvSpPr>
          <p:nvPr>
            <p:ph type="ctrTitle"/>
          </p:nvPr>
        </p:nvSpPr>
        <p:spPr>
          <a:xfrm>
            <a:off x="981075" y="1358901"/>
            <a:ext cx="5280026" cy="2730498"/>
          </a:xfrm>
        </p:spPr>
        <p:txBody>
          <a:bodyPr>
            <a:normAutofit/>
          </a:bodyPr>
          <a:lstStyle/>
          <a:p>
            <a:r>
              <a:rPr lang="en-US">
                <a:solidFill>
                  <a:schemeClr val="tx1">
                    <a:lumMod val="65000"/>
                    <a:lumOff val="35000"/>
                  </a:schemeClr>
                </a:solidFill>
              </a:rPr>
              <a:t>MSDS 6372 Project 2</a:t>
            </a:r>
          </a:p>
        </p:txBody>
      </p:sp>
      <p:sp>
        <p:nvSpPr>
          <p:cNvPr id="3" name="Subtitle 2">
            <a:extLst>
              <a:ext uri="{FF2B5EF4-FFF2-40B4-BE49-F238E27FC236}">
                <a16:creationId xmlns:a16="http://schemas.microsoft.com/office/drawing/2014/main" id="{6063915B-82A1-4F1C-B5C6-3E18DDD97232}"/>
              </a:ext>
            </a:extLst>
          </p:cNvPr>
          <p:cNvSpPr>
            <a:spLocks noGrp="1"/>
          </p:cNvSpPr>
          <p:nvPr>
            <p:ph type="subTitle" idx="1"/>
          </p:nvPr>
        </p:nvSpPr>
        <p:spPr>
          <a:xfrm>
            <a:off x="981075" y="4165600"/>
            <a:ext cx="5280027" cy="1371599"/>
          </a:xfrm>
        </p:spPr>
        <p:txBody>
          <a:bodyPr>
            <a:normAutofit/>
          </a:bodyPr>
          <a:lstStyle/>
          <a:p>
            <a:r>
              <a:rPr lang="en-US"/>
              <a:t>Jessica, </a:t>
            </a:r>
            <a:r>
              <a:rPr lang="en-US" err="1"/>
              <a:t>rafia</a:t>
            </a:r>
            <a:r>
              <a:rPr lang="en-US"/>
              <a:t>, </a:t>
            </a:r>
            <a:r>
              <a:rPr lang="en-US" err="1"/>
              <a:t>caleb</a:t>
            </a:r>
            <a:endParaRPr lang="en-US"/>
          </a:p>
        </p:txBody>
      </p:sp>
    </p:spTree>
    <p:extLst>
      <p:ext uri="{BB962C8B-B14F-4D97-AF65-F5344CB8AC3E}">
        <p14:creationId xmlns:p14="http://schemas.microsoft.com/office/powerpoint/2010/main" val="264202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E7EA-7E67-93B8-CDAE-3A5DDC8213ED}"/>
              </a:ext>
            </a:extLst>
          </p:cNvPr>
          <p:cNvSpPr>
            <a:spLocks noGrp="1"/>
          </p:cNvSpPr>
          <p:nvPr>
            <p:ph type="title"/>
          </p:nvPr>
        </p:nvSpPr>
        <p:spPr/>
        <p:txBody>
          <a:bodyPr/>
          <a:lstStyle/>
          <a:p>
            <a:r>
              <a:rPr lang="en-US"/>
              <a:t>Objective 1</a:t>
            </a:r>
          </a:p>
        </p:txBody>
      </p:sp>
      <p:sp>
        <p:nvSpPr>
          <p:cNvPr id="3" name="Text Placeholder 2">
            <a:extLst>
              <a:ext uri="{FF2B5EF4-FFF2-40B4-BE49-F238E27FC236}">
                <a16:creationId xmlns:a16="http://schemas.microsoft.com/office/drawing/2014/main" id="{742922FD-9385-AF9D-4A21-E5DF624CE79C}"/>
              </a:ext>
            </a:extLst>
          </p:cNvPr>
          <p:cNvSpPr>
            <a:spLocks noGrp="1"/>
          </p:cNvSpPr>
          <p:nvPr>
            <p:ph type="body" idx="1"/>
          </p:nvPr>
        </p:nvSpPr>
        <p:spPr/>
        <p:txBody>
          <a:bodyPr/>
          <a:lstStyle/>
          <a:p>
            <a:r>
              <a:rPr lang="en-US"/>
              <a:t>Display the ability to perform EDA and build a logistic regression model for interpretation purposes.</a:t>
            </a:r>
          </a:p>
        </p:txBody>
      </p:sp>
    </p:spTree>
    <p:extLst>
      <p:ext uri="{BB962C8B-B14F-4D97-AF65-F5344CB8AC3E}">
        <p14:creationId xmlns:p14="http://schemas.microsoft.com/office/powerpoint/2010/main" val="4969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74007-D94D-AE11-0565-F7FC4B68D8CF}"/>
              </a:ext>
            </a:extLst>
          </p:cNvPr>
          <p:cNvSpPr>
            <a:spLocks noGrp="1"/>
          </p:cNvSpPr>
          <p:nvPr>
            <p:ph type="title"/>
          </p:nvPr>
        </p:nvSpPr>
        <p:spPr/>
        <p:txBody>
          <a:bodyPr/>
          <a:lstStyle/>
          <a:p>
            <a:r>
              <a:rPr lang="en-US"/>
              <a:t>In this section address</a:t>
            </a:r>
          </a:p>
        </p:txBody>
      </p:sp>
      <p:sp>
        <p:nvSpPr>
          <p:cNvPr id="3" name="Content Placeholder 2">
            <a:extLst>
              <a:ext uri="{FF2B5EF4-FFF2-40B4-BE49-F238E27FC236}">
                <a16:creationId xmlns:a16="http://schemas.microsoft.com/office/drawing/2014/main" id="{781A70D3-C166-61F0-36DB-8DD54DC54A0E}"/>
              </a:ext>
            </a:extLst>
          </p:cNvPr>
          <p:cNvSpPr>
            <a:spLocks noGrp="1"/>
          </p:cNvSpPr>
          <p:nvPr>
            <p:ph sz="quarter" idx="13"/>
          </p:nvPr>
        </p:nvSpPr>
        <p:spPr/>
        <p:txBody>
          <a:bodyPr>
            <a:normAutofit/>
          </a:bodyPr>
          <a:lstStyle/>
          <a:p>
            <a:pPr fontAlgn="base"/>
            <a:r>
              <a:rPr lang="en-US"/>
              <a:t>Objective 1:   Must include a high-level explanation of the model fitting approach. </a:t>
            </a:r>
          </a:p>
          <a:p>
            <a:pPr marL="0" indent="0" fontAlgn="base">
              <a:buNone/>
            </a:pPr>
            <a:endParaRPr lang="en-US"/>
          </a:p>
        </p:txBody>
      </p:sp>
    </p:spTree>
    <p:extLst>
      <p:ext uri="{BB962C8B-B14F-4D97-AF65-F5344CB8AC3E}">
        <p14:creationId xmlns:p14="http://schemas.microsoft.com/office/powerpoint/2010/main" val="46977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1210F8D-F7F2-47FC-91CB-247E361A5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41509D60-00A2-43CB-85EE-55A4E714BF9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E534E8E-5ECD-F60B-8963-55F39A3F1286}"/>
              </a:ext>
            </a:extLst>
          </p:cNvPr>
          <p:cNvSpPr>
            <a:spLocks noGrp="1"/>
          </p:cNvSpPr>
          <p:nvPr>
            <p:ph type="title"/>
          </p:nvPr>
        </p:nvSpPr>
        <p:spPr>
          <a:xfrm>
            <a:off x="6417399" y="459399"/>
            <a:ext cx="4860494" cy="570090"/>
          </a:xfrm>
        </p:spPr>
        <p:txBody>
          <a:bodyPr>
            <a:normAutofit fontScale="90000"/>
          </a:bodyPr>
          <a:lstStyle/>
          <a:p>
            <a:r>
              <a:rPr lang="en-US"/>
              <a:t>Model 1</a:t>
            </a:r>
          </a:p>
        </p:txBody>
      </p:sp>
      <p:sp>
        <p:nvSpPr>
          <p:cNvPr id="10" name="Content Placeholder 9">
            <a:extLst>
              <a:ext uri="{FF2B5EF4-FFF2-40B4-BE49-F238E27FC236}">
                <a16:creationId xmlns:a16="http://schemas.microsoft.com/office/drawing/2014/main" id="{5EC43979-0D19-BEB4-154F-683DF100A060}"/>
              </a:ext>
            </a:extLst>
          </p:cNvPr>
          <p:cNvSpPr>
            <a:spLocks noGrp="1"/>
          </p:cNvSpPr>
          <p:nvPr>
            <p:ph sz="quarter" idx="13"/>
          </p:nvPr>
        </p:nvSpPr>
        <p:spPr>
          <a:xfrm>
            <a:off x="6649156" y="1140177"/>
            <a:ext cx="4628444" cy="4987489"/>
          </a:xfrm>
        </p:spPr>
        <p:txBody>
          <a:bodyPr>
            <a:normAutofit fontScale="92500"/>
          </a:bodyPr>
          <a:lstStyle/>
          <a:p>
            <a:r>
              <a:rPr lang="en-US" sz="1800"/>
              <a:t>Height: the log odds of experiencing a fracture decreases by -0.059, holding all other variables constant.</a:t>
            </a:r>
          </a:p>
          <a:p>
            <a:pPr lvl="1"/>
            <a:r>
              <a:rPr lang="en-US" sz="1600"/>
              <a:t>To get the odds ratio, you do e^(-0.059) which comes out to .942. That means with each 1-unit increase of height (cm) the chance of experiencing a fracture goes down 5.76%.</a:t>
            </a:r>
          </a:p>
          <a:p>
            <a:r>
              <a:rPr lang="en-US" sz="1800" err="1"/>
              <a:t>Raterisk</a:t>
            </a:r>
            <a:r>
              <a:rPr lang="en-US" sz="1800"/>
              <a:t>-greater: the log odds of experiencing a fracture increase by 0.812, holding all other variables constant.</a:t>
            </a:r>
          </a:p>
          <a:p>
            <a:pPr lvl="1"/>
            <a:r>
              <a:rPr lang="en-US" sz="1600"/>
              <a:t>Odds ratio: 2.252, this means that with each 1-unit increase of </a:t>
            </a:r>
            <a:r>
              <a:rPr lang="en-US" sz="1600" err="1"/>
              <a:t>raterisk</a:t>
            </a:r>
            <a:r>
              <a:rPr lang="en-US" sz="1600"/>
              <a:t>-Greater the chance of experiencing a fracture goes up 125%. </a:t>
            </a:r>
          </a:p>
        </p:txBody>
      </p:sp>
      <p:pic>
        <p:nvPicPr>
          <p:cNvPr id="5" name="Content Placeholder 4">
            <a:extLst>
              <a:ext uri="{FF2B5EF4-FFF2-40B4-BE49-F238E27FC236}">
                <a16:creationId xmlns:a16="http://schemas.microsoft.com/office/drawing/2014/main" id="{3342DC4C-80ED-9FD7-2807-517DE8F3E1EF}"/>
              </a:ext>
            </a:extLst>
          </p:cNvPr>
          <p:cNvPicPr>
            <a:picLocks noChangeAspect="1"/>
          </p:cNvPicPr>
          <p:nvPr/>
        </p:nvPicPr>
        <p:blipFill>
          <a:blip r:embed="rId3"/>
          <a:stretch>
            <a:fillRect/>
          </a:stretch>
        </p:blipFill>
        <p:spPr>
          <a:xfrm>
            <a:off x="146751" y="1029489"/>
            <a:ext cx="6234365" cy="4987489"/>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135888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46F2B05-D14A-46C1-B94D-81BAFA34C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C21F734-A85A-4FEA-8CB8-6C72B8195C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Content Placeholder 10">
            <a:extLst>
              <a:ext uri="{FF2B5EF4-FFF2-40B4-BE49-F238E27FC236}">
                <a16:creationId xmlns:a16="http://schemas.microsoft.com/office/drawing/2014/main" id="{35E9CA43-178E-132A-FF42-5D53B048C940}"/>
              </a:ext>
            </a:extLst>
          </p:cNvPr>
          <p:cNvSpPr>
            <a:spLocks noGrp="1"/>
          </p:cNvSpPr>
          <p:nvPr>
            <p:ph sz="quarter" idx="13"/>
          </p:nvPr>
        </p:nvSpPr>
        <p:spPr>
          <a:xfrm>
            <a:off x="1054065" y="2367092"/>
            <a:ext cx="5855415" cy="3847444"/>
          </a:xfrm>
        </p:spPr>
        <p:txBody>
          <a:bodyPr>
            <a:normAutofit/>
          </a:bodyPr>
          <a:lstStyle/>
          <a:p>
            <a:r>
              <a:rPr lang="en-US"/>
              <a:t>To interpret the models' odds ratios:</a:t>
            </a:r>
          </a:p>
          <a:p>
            <a:pPr lvl="1"/>
            <a:r>
              <a:rPr lang="en-US"/>
              <a:t>&gt; 1 means the event (fracture) is more likely as the predictor increases</a:t>
            </a:r>
          </a:p>
          <a:p>
            <a:pPr lvl="1"/>
            <a:r>
              <a:rPr lang="en-US"/>
              <a:t>= 1, the predictor has no change on the event as it increases</a:t>
            </a:r>
          </a:p>
          <a:p>
            <a:pPr lvl="1"/>
            <a:r>
              <a:rPr lang="en-US"/>
              <a:t>&lt; 1, the event is less likely to happen as the predictor increases</a:t>
            </a:r>
          </a:p>
        </p:txBody>
      </p:sp>
      <p:sp>
        <p:nvSpPr>
          <p:cNvPr id="2" name="Title 1">
            <a:extLst>
              <a:ext uri="{FF2B5EF4-FFF2-40B4-BE49-F238E27FC236}">
                <a16:creationId xmlns:a16="http://schemas.microsoft.com/office/drawing/2014/main" id="{6ACE7B23-E736-A862-0A0D-312CC16F8567}"/>
              </a:ext>
            </a:extLst>
          </p:cNvPr>
          <p:cNvSpPr>
            <a:spLocks noGrp="1"/>
          </p:cNvSpPr>
          <p:nvPr>
            <p:ph type="title"/>
          </p:nvPr>
        </p:nvSpPr>
        <p:spPr>
          <a:xfrm>
            <a:off x="1054064" y="618517"/>
            <a:ext cx="5855416" cy="1596177"/>
          </a:xfrm>
        </p:spPr>
        <p:txBody>
          <a:bodyPr>
            <a:normAutofit/>
          </a:bodyPr>
          <a:lstStyle/>
          <a:p>
            <a:r>
              <a:rPr lang="en-US"/>
              <a:t>Model 1 odds ratios</a:t>
            </a:r>
          </a:p>
        </p:txBody>
      </p:sp>
      <p:graphicFrame>
        <p:nvGraphicFramePr>
          <p:cNvPr id="9" name="Content Placeholder 5">
            <a:extLst>
              <a:ext uri="{FF2B5EF4-FFF2-40B4-BE49-F238E27FC236}">
                <a16:creationId xmlns:a16="http://schemas.microsoft.com/office/drawing/2014/main" id="{2EFD4791-53E9-E08A-D4DD-51B6A6A1066C}"/>
              </a:ext>
            </a:extLst>
          </p:cNvPr>
          <p:cNvGraphicFramePr>
            <a:graphicFrameLocks/>
          </p:cNvGraphicFramePr>
          <p:nvPr>
            <p:extLst>
              <p:ext uri="{D42A27DB-BD31-4B8C-83A1-F6EECF244321}">
                <p14:modId xmlns:p14="http://schemas.microsoft.com/office/powerpoint/2010/main" val="1072630247"/>
              </p:ext>
            </p:extLst>
          </p:nvPr>
        </p:nvGraphicFramePr>
        <p:xfrm>
          <a:off x="7537704" y="1236075"/>
          <a:ext cx="3840816" cy="4757480"/>
        </p:xfrm>
        <a:graphic>
          <a:graphicData uri="http://schemas.openxmlformats.org/drawingml/2006/table">
            <a:tbl>
              <a:tblPr firstRow="1" bandRow="1">
                <a:tableStyleId>{073A0DAA-6AF3-43AB-8588-CEC1D06C72B9}</a:tableStyleId>
              </a:tblPr>
              <a:tblGrid>
                <a:gridCol w="1968570">
                  <a:extLst>
                    <a:ext uri="{9D8B030D-6E8A-4147-A177-3AD203B41FA5}">
                      <a16:colId xmlns:a16="http://schemas.microsoft.com/office/drawing/2014/main" val="2297494614"/>
                    </a:ext>
                  </a:extLst>
                </a:gridCol>
                <a:gridCol w="1872246">
                  <a:extLst>
                    <a:ext uri="{9D8B030D-6E8A-4147-A177-3AD203B41FA5}">
                      <a16:colId xmlns:a16="http://schemas.microsoft.com/office/drawing/2014/main" val="1287642850"/>
                    </a:ext>
                  </a:extLst>
                </a:gridCol>
              </a:tblGrid>
              <a:tr h="339820">
                <a:tc>
                  <a:txBody>
                    <a:bodyPr/>
                    <a:lstStyle/>
                    <a:p>
                      <a:r>
                        <a:rPr lang="en-US" sz="1500"/>
                        <a:t>Variable</a:t>
                      </a:r>
                    </a:p>
                  </a:txBody>
                  <a:tcPr marL="77232" marR="77232" marT="38616" marB="38616"/>
                </a:tc>
                <a:tc>
                  <a:txBody>
                    <a:bodyPr/>
                    <a:lstStyle/>
                    <a:p>
                      <a:r>
                        <a:rPr lang="en-US" sz="1500"/>
                        <a:t>Odds Ratio</a:t>
                      </a:r>
                    </a:p>
                  </a:txBody>
                  <a:tcPr marL="77232" marR="77232" marT="38616" marB="38616"/>
                </a:tc>
                <a:extLst>
                  <a:ext uri="{0D108BD9-81ED-4DB2-BD59-A6C34878D82A}">
                    <a16:rowId xmlns:a16="http://schemas.microsoft.com/office/drawing/2014/main" val="2694365135"/>
                  </a:ext>
                </a:extLst>
              </a:tr>
              <a:tr h="339820">
                <a:tc>
                  <a:txBody>
                    <a:bodyPr/>
                    <a:lstStyle/>
                    <a:p>
                      <a:r>
                        <a:rPr lang="en-US" sz="1500"/>
                        <a:t>Intercept</a:t>
                      </a:r>
                    </a:p>
                  </a:txBody>
                  <a:tcPr marL="77232" marR="77232" marT="38616" marB="38616"/>
                </a:tc>
                <a:tc>
                  <a:txBody>
                    <a:bodyPr/>
                    <a:lstStyle/>
                    <a:p>
                      <a:r>
                        <a:rPr lang="en-US" sz="1500"/>
                        <a:t>28.305</a:t>
                      </a:r>
                    </a:p>
                  </a:txBody>
                  <a:tcPr marL="77232" marR="77232" marT="38616" marB="38616"/>
                </a:tc>
                <a:extLst>
                  <a:ext uri="{0D108BD9-81ED-4DB2-BD59-A6C34878D82A}">
                    <a16:rowId xmlns:a16="http://schemas.microsoft.com/office/drawing/2014/main" val="607085137"/>
                  </a:ext>
                </a:extLst>
              </a:tr>
              <a:tr h="339820">
                <a:tc>
                  <a:txBody>
                    <a:bodyPr/>
                    <a:lstStyle/>
                    <a:p>
                      <a:r>
                        <a:rPr lang="en-US" sz="1500"/>
                        <a:t>Age</a:t>
                      </a:r>
                    </a:p>
                  </a:txBody>
                  <a:tcPr marL="77232" marR="77232" marT="38616" marB="38616"/>
                </a:tc>
                <a:tc>
                  <a:txBody>
                    <a:bodyPr/>
                    <a:lstStyle/>
                    <a:p>
                      <a:r>
                        <a:rPr lang="en-US" sz="1500"/>
                        <a:t>1.045</a:t>
                      </a:r>
                    </a:p>
                  </a:txBody>
                  <a:tcPr marL="77232" marR="77232" marT="38616" marB="38616"/>
                </a:tc>
                <a:extLst>
                  <a:ext uri="{0D108BD9-81ED-4DB2-BD59-A6C34878D82A}">
                    <a16:rowId xmlns:a16="http://schemas.microsoft.com/office/drawing/2014/main" val="3493627890"/>
                  </a:ext>
                </a:extLst>
              </a:tr>
              <a:tr h="339820">
                <a:tc>
                  <a:txBody>
                    <a:bodyPr/>
                    <a:lstStyle/>
                    <a:p>
                      <a:r>
                        <a:rPr lang="en-US" sz="1500"/>
                        <a:t>Height</a:t>
                      </a:r>
                    </a:p>
                  </a:txBody>
                  <a:tcPr marL="77232" marR="77232" marT="38616" marB="38616"/>
                </a:tc>
                <a:tc>
                  <a:txBody>
                    <a:bodyPr/>
                    <a:lstStyle/>
                    <a:p>
                      <a:r>
                        <a:rPr lang="en-US" sz="1500"/>
                        <a:t>0.942</a:t>
                      </a:r>
                    </a:p>
                  </a:txBody>
                  <a:tcPr marL="77232" marR="77232" marT="38616" marB="38616"/>
                </a:tc>
                <a:extLst>
                  <a:ext uri="{0D108BD9-81ED-4DB2-BD59-A6C34878D82A}">
                    <a16:rowId xmlns:a16="http://schemas.microsoft.com/office/drawing/2014/main" val="3647509123"/>
                  </a:ext>
                </a:extLst>
              </a:tr>
              <a:tr h="339820">
                <a:tc>
                  <a:txBody>
                    <a:bodyPr/>
                    <a:lstStyle/>
                    <a:p>
                      <a:r>
                        <a:rPr lang="en-US" sz="1500"/>
                        <a:t>Weight</a:t>
                      </a:r>
                    </a:p>
                  </a:txBody>
                  <a:tcPr marL="77232" marR="77232" marT="38616" marB="38616"/>
                </a:tc>
                <a:tc>
                  <a:txBody>
                    <a:bodyPr/>
                    <a:lstStyle/>
                    <a:p>
                      <a:r>
                        <a:rPr lang="en-US" sz="1500"/>
                        <a:t>1.013</a:t>
                      </a:r>
                    </a:p>
                  </a:txBody>
                  <a:tcPr marL="77232" marR="77232" marT="38616" marB="38616"/>
                </a:tc>
                <a:extLst>
                  <a:ext uri="{0D108BD9-81ED-4DB2-BD59-A6C34878D82A}">
                    <a16:rowId xmlns:a16="http://schemas.microsoft.com/office/drawing/2014/main" val="1967255866"/>
                  </a:ext>
                </a:extLst>
              </a:tr>
              <a:tr h="339820">
                <a:tc>
                  <a:txBody>
                    <a:bodyPr/>
                    <a:lstStyle/>
                    <a:p>
                      <a:r>
                        <a:rPr lang="en-US" sz="1500" err="1"/>
                        <a:t>Premeno</a:t>
                      </a:r>
                      <a:endParaRPr lang="en-US" sz="1500"/>
                    </a:p>
                  </a:txBody>
                  <a:tcPr marL="77232" marR="77232" marT="38616" marB="38616"/>
                </a:tc>
                <a:tc>
                  <a:txBody>
                    <a:bodyPr/>
                    <a:lstStyle/>
                    <a:p>
                      <a:r>
                        <a:rPr lang="en-US" sz="1500"/>
                        <a:t>0.988</a:t>
                      </a:r>
                    </a:p>
                  </a:txBody>
                  <a:tcPr marL="77232" marR="77232" marT="38616" marB="38616"/>
                </a:tc>
                <a:extLst>
                  <a:ext uri="{0D108BD9-81ED-4DB2-BD59-A6C34878D82A}">
                    <a16:rowId xmlns:a16="http://schemas.microsoft.com/office/drawing/2014/main" val="2737333296"/>
                  </a:ext>
                </a:extLst>
              </a:tr>
              <a:tr h="339820">
                <a:tc>
                  <a:txBody>
                    <a:bodyPr/>
                    <a:lstStyle/>
                    <a:p>
                      <a:r>
                        <a:rPr lang="en-US" sz="1500" err="1"/>
                        <a:t>Momfrac</a:t>
                      </a:r>
                      <a:endParaRPr lang="en-US" sz="1500"/>
                    </a:p>
                  </a:txBody>
                  <a:tcPr marL="77232" marR="77232" marT="38616" marB="38616"/>
                </a:tc>
                <a:tc>
                  <a:txBody>
                    <a:bodyPr/>
                    <a:lstStyle/>
                    <a:p>
                      <a:r>
                        <a:rPr lang="en-US" sz="1500"/>
                        <a:t>1.428</a:t>
                      </a:r>
                    </a:p>
                  </a:txBody>
                  <a:tcPr marL="77232" marR="77232" marT="38616" marB="38616"/>
                </a:tc>
                <a:extLst>
                  <a:ext uri="{0D108BD9-81ED-4DB2-BD59-A6C34878D82A}">
                    <a16:rowId xmlns:a16="http://schemas.microsoft.com/office/drawing/2014/main" val="1637329926"/>
                  </a:ext>
                </a:extLst>
              </a:tr>
              <a:tr h="339820">
                <a:tc>
                  <a:txBody>
                    <a:bodyPr/>
                    <a:lstStyle/>
                    <a:p>
                      <a:r>
                        <a:rPr lang="en-US" sz="1500" err="1"/>
                        <a:t>Armassist</a:t>
                      </a:r>
                      <a:endParaRPr lang="en-US" sz="1500"/>
                    </a:p>
                  </a:txBody>
                  <a:tcPr marL="77232" marR="77232" marT="38616" marB="38616"/>
                </a:tc>
                <a:tc>
                  <a:txBody>
                    <a:bodyPr/>
                    <a:lstStyle/>
                    <a:p>
                      <a:r>
                        <a:rPr lang="en-US" sz="1500"/>
                        <a:t>1.679</a:t>
                      </a:r>
                    </a:p>
                  </a:txBody>
                  <a:tcPr marL="77232" marR="77232" marT="38616" marB="38616"/>
                </a:tc>
                <a:extLst>
                  <a:ext uri="{0D108BD9-81ED-4DB2-BD59-A6C34878D82A}">
                    <a16:rowId xmlns:a16="http://schemas.microsoft.com/office/drawing/2014/main" val="1404107134"/>
                  </a:ext>
                </a:extLst>
              </a:tr>
              <a:tr h="339820">
                <a:tc>
                  <a:txBody>
                    <a:bodyPr/>
                    <a:lstStyle/>
                    <a:p>
                      <a:r>
                        <a:rPr lang="en-US" sz="1500"/>
                        <a:t>Smoke</a:t>
                      </a:r>
                    </a:p>
                  </a:txBody>
                  <a:tcPr marL="77232" marR="77232" marT="38616" marB="38616"/>
                </a:tc>
                <a:tc>
                  <a:txBody>
                    <a:bodyPr/>
                    <a:lstStyle/>
                    <a:p>
                      <a:r>
                        <a:rPr lang="en-US" sz="1500"/>
                        <a:t>0.563</a:t>
                      </a:r>
                    </a:p>
                  </a:txBody>
                  <a:tcPr marL="77232" marR="77232" marT="38616" marB="38616"/>
                </a:tc>
                <a:extLst>
                  <a:ext uri="{0D108BD9-81ED-4DB2-BD59-A6C34878D82A}">
                    <a16:rowId xmlns:a16="http://schemas.microsoft.com/office/drawing/2014/main" val="2914109638"/>
                  </a:ext>
                </a:extLst>
              </a:tr>
              <a:tr h="339820">
                <a:tc>
                  <a:txBody>
                    <a:bodyPr/>
                    <a:lstStyle/>
                    <a:p>
                      <a:r>
                        <a:rPr lang="en-US" sz="1500" err="1"/>
                        <a:t>RateriskSame</a:t>
                      </a:r>
                      <a:endParaRPr lang="en-US" sz="1500"/>
                    </a:p>
                  </a:txBody>
                  <a:tcPr marL="77232" marR="77232" marT="38616" marB="38616"/>
                </a:tc>
                <a:tc>
                  <a:txBody>
                    <a:bodyPr/>
                    <a:lstStyle/>
                    <a:p>
                      <a:r>
                        <a:rPr lang="en-US" sz="1500"/>
                        <a:t>1.821</a:t>
                      </a:r>
                    </a:p>
                  </a:txBody>
                  <a:tcPr marL="77232" marR="77232" marT="38616" marB="38616"/>
                </a:tc>
                <a:extLst>
                  <a:ext uri="{0D108BD9-81ED-4DB2-BD59-A6C34878D82A}">
                    <a16:rowId xmlns:a16="http://schemas.microsoft.com/office/drawing/2014/main" val="557564273"/>
                  </a:ext>
                </a:extLst>
              </a:tr>
              <a:tr h="339820">
                <a:tc>
                  <a:txBody>
                    <a:bodyPr/>
                    <a:lstStyle/>
                    <a:p>
                      <a:r>
                        <a:rPr lang="en-US" sz="1500" err="1"/>
                        <a:t>RateriskGreater</a:t>
                      </a:r>
                      <a:endParaRPr lang="en-US" sz="1500"/>
                    </a:p>
                  </a:txBody>
                  <a:tcPr marL="77232" marR="77232" marT="38616" marB="38616"/>
                </a:tc>
                <a:tc>
                  <a:txBody>
                    <a:bodyPr/>
                    <a:lstStyle/>
                    <a:p>
                      <a:r>
                        <a:rPr lang="en-US" sz="1500"/>
                        <a:t>2.252</a:t>
                      </a:r>
                    </a:p>
                  </a:txBody>
                  <a:tcPr marL="77232" marR="77232" marT="38616" marB="38616"/>
                </a:tc>
                <a:extLst>
                  <a:ext uri="{0D108BD9-81ED-4DB2-BD59-A6C34878D82A}">
                    <a16:rowId xmlns:a16="http://schemas.microsoft.com/office/drawing/2014/main" val="3766493604"/>
                  </a:ext>
                </a:extLst>
              </a:tr>
              <a:tr h="339820">
                <a:tc>
                  <a:txBody>
                    <a:bodyPr/>
                    <a:lstStyle/>
                    <a:p>
                      <a:r>
                        <a:rPr lang="en-US" sz="1500" err="1"/>
                        <a:t>Bonemed</a:t>
                      </a:r>
                      <a:endParaRPr lang="en-US" sz="1500"/>
                    </a:p>
                  </a:txBody>
                  <a:tcPr marL="77232" marR="77232" marT="38616" marB="38616"/>
                </a:tc>
                <a:tc>
                  <a:txBody>
                    <a:bodyPr/>
                    <a:lstStyle/>
                    <a:p>
                      <a:r>
                        <a:rPr lang="en-US" sz="1500"/>
                        <a:t>6.524</a:t>
                      </a:r>
                    </a:p>
                  </a:txBody>
                  <a:tcPr marL="77232" marR="77232" marT="38616" marB="38616"/>
                </a:tc>
                <a:extLst>
                  <a:ext uri="{0D108BD9-81ED-4DB2-BD59-A6C34878D82A}">
                    <a16:rowId xmlns:a16="http://schemas.microsoft.com/office/drawing/2014/main" val="125488770"/>
                  </a:ext>
                </a:extLst>
              </a:tr>
              <a:tr h="339820">
                <a:tc>
                  <a:txBody>
                    <a:bodyPr/>
                    <a:lstStyle/>
                    <a:p>
                      <a:r>
                        <a:rPr lang="en-US" sz="1500" err="1"/>
                        <a:t>Bonemed_fu</a:t>
                      </a:r>
                      <a:endParaRPr lang="en-US" sz="1500"/>
                    </a:p>
                  </a:txBody>
                  <a:tcPr marL="77232" marR="77232" marT="38616" marB="38616"/>
                </a:tc>
                <a:tc>
                  <a:txBody>
                    <a:bodyPr/>
                    <a:lstStyle/>
                    <a:p>
                      <a:r>
                        <a:rPr lang="en-US" sz="1500"/>
                        <a:t>4.033</a:t>
                      </a:r>
                    </a:p>
                  </a:txBody>
                  <a:tcPr marL="77232" marR="77232" marT="38616" marB="38616"/>
                </a:tc>
                <a:extLst>
                  <a:ext uri="{0D108BD9-81ED-4DB2-BD59-A6C34878D82A}">
                    <a16:rowId xmlns:a16="http://schemas.microsoft.com/office/drawing/2014/main" val="2545372366"/>
                  </a:ext>
                </a:extLst>
              </a:tr>
              <a:tr h="339820">
                <a:tc>
                  <a:txBody>
                    <a:bodyPr/>
                    <a:lstStyle/>
                    <a:p>
                      <a:r>
                        <a:rPr lang="en-US" sz="1500" err="1"/>
                        <a:t>Bonetreat</a:t>
                      </a:r>
                      <a:endParaRPr lang="en-US" sz="1500"/>
                    </a:p>
                  </a:txBody>
                  <a:tcPr marL="77232" marR="77232" marT="38616" marB="38616"/>
                </a:tc>
                <a:tc>
                  <a:txBody>
                    <a:bodyPr/>
                    <a:lstStyle/>
                    <a:p>
                      <a:r>
                        <a:rPr lang="en-US" sz="1500"/>
                        <a:t>.065</a:t>
                      </a:r>
                    </a:p>
                  </a:txBody>
                  <a:tcPr marL="77232" marR="77232" marT="38616" marB="38616"/>
                </a:tc>
                <a:extLst>
                  <a:ext uri="{0D108BD9-81ED-4DB2-BD59-A6C34878D82A}">
                    <a16:rowId xmlns:a16="http://schemas.microsoft.com/office/drawing/2014/main" val="862852260"/>
                  </a:ext>
                </a:extLst>
              </a:tr>
            </a:tbl>
          </a:graphicData>
        </a:graphic>
      </p:graphicFrame>
    </p:spTree>
    <p:extLst>
      <p:ext uri="{BB962C8B-B14F-4D97-AF65-F5344CB8AC3E}">
        <p14:creationId xmlns:p14="http://schemas.microsoft.com/office/powerpoint/2010/main" val="1592580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394C2-51DC-4631-7777-AF0DEFEBAFF8}"/>
              </a:ext>
            </a:extLst>
          </p:cNvPr>
          <p:cNvSpPr>
            <a:spLocks noGrp="1"/>
          </p:cNvSpPr>
          <p:nvPr>
            <p:ph type="title"/>
          </p:nvPr>
        </p:nvSpPr>
        <p:spPr/>
        <p:txBody>
          <a:bodyPr/>
          <a:lstStyle/>
          <a:p>
            <a:r>
              <a:rPr lang="en-US"/>
              <a:t>Objective 2</a:t>
            </a:r>
          </a:p>
        </p:txBody>
      </p:sp>
      <p:sp>
        <p:nvSpPr>
          <p:cNvPr id="3" name="Text Placeholder 2">
            <a:extLst>
              <a:ext uri="{FF2B5EF4-FFF2-40B4-BE49-F238E27FC236}">
                <a16:creationId xmlns:a16="http://schemas.microsoft.com/office/drawing/2014/main" id="{BFB2CFF1-3B87-AF98-DB9C-9A52AD94E3C6}"/>
              </a:ext>
            </a:extLst>
          </p:cNvPr>
          <p:cNvSpPr>
            <a:spLocks noGrp="1"/>
          </p:cNvSpPr>
          <p:nvPr>
            <p:ph type="body" idx="1"/>
          </p:nvPr>
        </p:nvSpPr>
        <p:spPr/>
        <p:txBody>
          <a:bodyPr/>
          <a:lstStyle/>
          <a:p>
            <a:r>
              <a:rPr lang="en-US"/>
              <a:t>:  With a simple logistic regression model as a baseline, perform additional competing models to improve on prediction performance metrics.</a:t>
            </a:r>
          </a:p>
        </p:txBody>
      </p:sp>
    </p:spTree>
    <p:extLst>
      <p:ext uri="{BB962C8B-B14F-4D97-AF65-F5344CB8AC3E}">
        <p14:creationId xmlns:p14="http://schemas.microsoft.com/office/powerpoint/2010/main" val="1203470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2AB1-1C60-2404-55E7-B36244AAEAD6}"/>
              </a:ext>
            </a:extLst>
          </p:cNvPr>
          <p:cNvSpPr>
            <a:spLocks noGrp="1"/>
          </p:cNvSpPr>
          <p:nvPr>
            <p:ph type="title"/>
          </p:nvPr>
        </p:nvSpPr>
        <p:spPr/>
        <p:txBody>
          <a:bodyPr/>
          <a:lstStyle/>
          <a:p>
            <a:r>
              <a:rPr lang="en-US">
                <a:ea typeface="+mj-lt"/>
                <a:cs typeface="+mj-lt"/>
              </a:rPr>
              <a:t>complex logistic regression model </a:t>
            </a:r>
            <a:br>
              <a:rPr lang="en-US">
                <a:ea typeface="+mj-lt"/>
                <a:cs typeface="+mj-lt"/>
              </a:rPr>
            </a:br>
            <a:endParaRPr lang="en-US" sz="2400"/>
          </a:p>
        </p:txBody>
      </p:sp>
      <p:sp>
        <p:nvSpPr>
          <p:cNvPr id="3" name="Content Placeholder 2">
            <a:extLst>
              <a:ext uri="{FF2B5EF4-FFF2-40B4-BE49-F238E27FC236}">
                <a16:creationId xmlns:a16="http://schemas.microsoft.com/office/drawing/2014/main" id="{137A10A5-D782-1C56-D5E7-57B5BBAF2B96}"/>
              </a:ext>
            </a:extLst>
          </p:cNvPr>
          <p:cNvSpPr>
            <a:spLocks noGrp="1"/>
          </p:cNvSpPr>
          <p:nvPr>
            <p:ph sz="quarter" idx="13"/>
          </p:nvPr>
        </p:nvSpPr>
        <p:spPr/>
        <p:txBody>
          <a:bodyPr vert="horz" lIns="91440" tIns="45720" rIns="91440" bIns="45720" rtlCol="0" anchor="t">
            <a:normAutofit/>
          </a:bodyPr>
          <a:lstStyle/>
          <a:p>
            <a:r>
              <a:rPr lang="en-US" sz="2400"/>
              <a:t>Goal: add </a:t>
            </a:r>
            <a:r>
              <a:rPr lang="en-US" sz="2400" b="1"/>
              <a:t>interaction</a:t>
            </a:r>
            <a:r>
              <a:rPr lang="en-US" sz="2400"/>
              <a:t> or </a:t>
            </a:r>
            <a:r>
              <a:rPr lang="en-US" sz="2400" b="1"/>
              <a:t>polynomial terms </a:t>
            </a:r>
            <a:r>
              <a:rPr lang="en-US" sz="2400"/>
              <a:t>to allow model to capture non-linear relationships between independent variables and outcome </a:t>
            </a:r>
          </a:p>
          <a:p>
            <a:pPr>
              <a:buClr>
                <a:srgbClr val="000000"/>
              </a:buClr>
            </a:pPr>
            <a:endParaRPr lang="en-US" sz="2400"/>
          </a:p>
          <a:p>
            <a:pPr>
              <a:buClr>
                <a:srgbClr val="000000"/>
              </a:buClr>
            </a:pPr>
            <a:r>
              <a:rPr lang="en-US" sz="2400"/>
              <a:t>Does this improve model accuracy?</a:t>
            </a:r>
          </a:p>
          <a:p>
            <a:pPr lvl="1">
              <a:buClr>
                <a:srgbClr val="000000"/>
              </a:buClr>
            </a:pPr>
            <a:r>
              <a:rPr lang="en-US" sz="2400"/>
              <a:t>Answer: slightly but model is still weak. </a:t>
            </a:r>
          </a:p>
        </p:txBody>
      </p:sp>
    </p:spTree>
    <p:extLst>
      <p:ext uri="{BB962C8B-B14F-4D97-AF65-F5344CB8AC3E}">
        <p14:creationId xmlns:p14="http://schemas.microsoft.com/office/powerpoint/2010/main" val="3882112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30CDA-E07A-AED4-10DD-22C395A40D77}"/>
              </a:ext>
            </a:extLst>
          </p:cNvPr>
          <p:cNvSpPr>
            <a:spLocks noGrp="1"/>
          </p:cNvSpPr>
          <p:nvPr>
            <p:ph type="title"/>
          </p:nvPr>
        </p:nvSpPr>
        <p:spPr/>
        <p:txBody>
          <a:bodyPr/>
          <a:lstStyle/>
          <a:p>
            <a:r>
              <a:rPr lang="en-US"/>
              <a:t>Variable selection</a:t>
            </a:r>
          </a:p>
        </p:txBody>
      </p:sp>
      <p:sp>
        <p:nvSpPr>
          <p:cNvPr id="3" name="Content Placeholder 2">
            <a:extLst>
              <a:ext uri="{FF2B5EF4-FFF2-40B4-BE49-F238E27FC236}">
                <a16:creationId xmlns:a16="http://schemas.microsoft.com/office/drawing/2014/main" id="{A68AFE9E-982B-1A46-FB3A-C78A6E2C8D81}"/>
              </a:ext>
            </a:extLst>
          </p:cNvPr>
          <p:cNvSpPr>
            <a:spLocks noGrp="1"/>
          </p:cNvSpPr>
          <p:nvPr>
            <p:ph sz="quarter" idx="13"/>
          </p:nvPr>
        </p:nvSpPr>
        <p:spPr/>
        <p:txBody>
          <a:bodyPr>
            <a:normAutofit/>
          </a:bodyPr>
          <a:lstStyle/>
          <a:p>
            <a:r>
              <a:rPr lang="en-US"/>
              <a:t>For this second model we wanted to build upon the first one, but also select variables that we believed to have the most influence on the outcome, having a fracture during the first year of the study</a:t>
            </a:r>
          </a:p>
          <a:p>
            <a:pPr lvl="1"/>
            <a:r>
              <a:rPr lang="en-US"/>
              <a:t>To do this we looked at the first model, with all the variables, and decided to narrow them down based off p-value. This metric was picked because p-value gives you the relevance of each variable to the outcome.</a:t>
            </a:r>
          </a:p>
          <a:p>
            <a:r>
              <a:rPr lang="en-US"/>
              <a:t>For the following models we decided to reduce the variables down to:</a:t>
            </a:r>
          </a:p>
          <a:p>
            <a:pPr marL="457200" lvl="1" fontAlgn="t">
              <a:spcBef>
                <a:spcPts val="0"/>
              </a:spcBef>
            </a:pPr>
            <a:r>
              <a:rPr lang="en-US" sz="1600"/>
              <a:t>Age, height, </a:t>
            </a:r>
            <a:r>
              <a:rPr lang="en-US" sz="1600" err="1"/>
              <a:t>raterisk</a:t>
            </a:r>
            <a:r>
              <a:rPr lang="en-US" sz="1600"/>
              <a:t>, </a:t>
            </a:r>
            <a:r>
              <a:rPr lang="en-US" sz="1600" err="1"/>
              <a:t>bonemed</a:t>
            </a:r>
            <a:r>
              <a:rPr lang="en-US" sz="1600"/>
              <a:t>, </a:t>
            </a:r>
            <a:r>
              <a:rPr lang="en-US" sz="1600" err="1"/>
              <a:t>bonemed_fu</a:t>
            </a:r>
            <a:r>
              <a:rPr lang="en-US" sz="1600"/>
              <a:t>, </a:t>
            </a:r>
            <a:r>
              <a:rPr lang="en-US" sz="1600" err="1"/>
              <a:t>bonetreate</a:t>
            </a:r>
            <a:endParaRPr lang="en-US" sz="1600"/>
          </a:p>
          <a:p>
            <a:pPr marL="457200" lvl="1" fontAlgn="t">
              <a:spcBef>
                <a:spcPts val="0"/>
              </a:spcBef>
            </a:pPr>
            <a:endParaRPr lang="en-US" sz="1600" b="0" i="0" u="none" strike="noStrike">
              <a:effectLst/>
              <a:highlight>
                <a:srgbClr val="CBCBCB"/>
              </a:highlight>
              <a:latin typeface="Arial" panose="020B0604020202020204" pitchFamily="34" charset="0"/>
            </a:endParaRPr>
          </a:p>
        </p:txBody>
      </p:sp>
    </p:spTree>
    <p:extLst>
      <p:ext uri="{BB962C8B-B14F-4D97-AF65-F5344CB8AC3E}">
        <p14:creationId xmlns:p14="http://schemas.microsoft.com/office/powerpoint/2010/main" val="1640703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52292-8189-BFC0-37C7-7959BEF78AF8}"/>
              </a:ext>
            </a:extLst>
          </p:cNvPr>
          <p:cNvSpPr>
            <a:spLocks noGrp="1"/>
          </p:cNvSpPr>
          <p:nvPr>
            <p:ph type="title"/>
          </p:nvPr>
        </p:nvSpPr>
        <p:spPr>
          <a:xfrm>
            <a:off x="996154" y="402274"/>
            <a:ext cx="10364451" cy="1596177"/>
          </a:xfrm>
        </p:spPr>
        <p:txBody>
          <a:bodyPr/>
          <a:lstStyle/>
          <a:p>
            <a:r>
              <a:rPr lang="en-US"/>
              <a:t>Create model 1: </a:t>
            </a:r>
            <a:r>
              <a:rPr lang="en-US">
                <a:ea typeface="+mj-lt"/>
                <a:cs typeface="+mj-lt"/>
              </a:rPr>
              <a:t>complex logistic regression model</a:t>
            </a:r>
            <a:endParaRPr lang="en-US"/>
          </a:p>
        </p:txBody>
      </p:sp>
      <p:sp>
        <p:nvSpPr>
          <p:cNvPr id="3" name="Content Placeholder 2">
            <a:extLst>
              <a:ext uri="{FF2B5EF4-FFF2-40B4-BE49-F238E27FC236}">
                <a16:creationId xmlns:a16="http://schemas.microsoft.com/office/drawing/2014/main" id="{56AA643C-28DE-BA58-E0F3-A2B7AC79F9FE}"/>
              </a:ext>
            </a:extLst>
          </p:cNvPr>
          <p:cNvSpPr>
            <a:spLocks noGrp="1"/>
          </p:cNvSpPr>
          <p:nvPr>
            <p:ph sz="quarter" idx="13"/>
          </p:nvPr>
        </p:nvSpPr>
        <p:spPr>
          <a:xfrm>
            <a:off x="975557" y="2367092"/>
            <a:ext cx="5579702" cy="3424107"/>
          </a:xfrm>
        </p:spPr>
        <p:txBody>
          <a:bodyPr vert="horz" lIns="91440" tIns="45720" rIns="91440" bIns="45720" rtlCol="0" anchor="t">
            <a:normAutofit/>
          </a:bodyPr>
          <a:lstStyle/>
          <a:p>
            <a:r>
              <a:rPr lang="en-US">
                <a:ea typeface="+mn-lt"/>
                <a:cs typeface="+mn-lt"/>
              </a:rPr>
              <a:t>Model based on variable selection:</a:t>
            </a:r>
          </a:p>
          <a:p>
            <a:pPr>
              <a:buClr>
                <a:srgbClr val="000000"/>
              </a:buClr>
            </a:pPr>
            <a:endParaRPr lang="en-US">
              <a:latin typeface="TW Cen MT"/>
            </a:endParaRPr>
          </a:p>
          <a:p>
            <a:pPr>
              <a:buClr>
                <a:srgbClr val="000000"/>
              </a:buClr>
            </a:pPr>
            <a:r>
              <a:rPr lang="en-US" err="1">
                <a:ea typeface="+mn-lt"/>
                <a:cs typeface="+mn-lt"/>
              </a:rPr>
              <a:t>x_validation_matrix</a:t>
            </a:r>
            <a:r>
              <a:rPr lang="en-US">
                <a:ea typeface="+mn-lt"/>
                <a:cs typeface="+mn-lt"/>
              </a:rPr>
              <a:t> &lt;- </a:t>
            </a:r>
            <a:r>
              <a:rPr lang="en-US" err="1">
                <a:ea typeface="+mn-lt"/>
                <a:cs typeface="+mn-lt"/>
              </a:rPr>
              <a:t>model.matrix</a:t>
            </a:r>
            <a:r>
              <a:rPr lang="en-US">
                <a:ea typeface="+mn-lt"/>
                <a:cs typeface="+mn-lt"/>
              </a:rPr>
              <a:t>(~ poly(age, 2) + poly(height, 2) + poly(</a:t>
            </a:r>
            <a:r>
              <a:rPr lang="en-US" err="1">
                <a:ea typeface="+mn-lt"/>
                <a:cs typeface="+mn-lt"/>
              </a:rPr>
              <a:t>raterisk</a:t>
            </a:r>
            <a:r>
              <a:rPr lang="en-US">
                <a:ea typeface="+mn-lt"/>
                <a:cs typeface="+mn-lt"/>
              </a:rPr>
              <a:t>, 2) + </a:t>
            </a:r>
            <a:r>
              <a:rPr lang="en-US" err="1">
                <a:ea typeface="+mn-lt"/>
                <a:cs typeface="+mn-lt"/>
              </a:rPr>
              <a:t>bonemed</a:t>
            </a:r>
            <a:r>
              <a:rPr lang="en-US">
                <a:ea typeface="+mn-lt"/>
                <a:cs typeface="+mn-lt"/>
              </a:rPr>
              <a:t> * </a:t>
            </a:r>
            <a:r>
              <a:rPr lang="en-US" err="1">
                <a:ea typeface="+mn-lt"/>
                <a:cs typeface="+mn-lt"/>
              </a:rPr>
              <a:t>bonemed_fu</a:t>
            </a:r>
            <a:r>
              <a:rPr lang="en-US">
                <a:ea typeface="+mn-lt"/>
                <a:cs typeface="+mn-lt"/>
              </a:rPr>
              <a:t> * </a:t>
            </a:r>
            <a:r>
              <a:rPr lang="en-US" err="1">
                <a:ea typeface="+mn-lt"/>
                <a:cs typeface="+mn-lt"/>
              </a:rPr>
              <a:t>bonetreat</a:t>
            </a:r>
            <a:r>
              <a:rPr lang="en-US">
                <a:ea typeface="+mn-lt"/>
                <a:cs typeface="+mn-lt"/>
              </a:rPr>
              <a:t>, data = </a:t>
            </a:r>
            <a:r>
              <a:rPr lang="en-US" err="1">
                <a:ea typeface="+mn-lt"/>
                <a:cs typeface="+mn-lt"/>
              </a:rPr>
              <a:t>validationData</a:t>
            </a:r>
            <a:r>
              <a:rPr lang="en-US">
                <a:ea typeface="+mn-lt"/>
                <a:cs typeface="+mn-lt"/>
              </a:rPr>
              <a:t>)</a:t>
            </a:r>
          </a:p>
        </p:txBody>
      </p:sp>
      <p:sp>
        <p:nvSpPr>
          <p:cNvPr id="4" name="Content Placeholder 3">
            <a:extLst>
              <a:ext uri="{FF2B5EF4-FFF2-40B4-BE49-F238E27FC236}">
                <a16:creationId xmlns:a16="http://schemas.microsoft.com/office/drawing/2014/main" id="{1B89CB05-9AA7-688A-ECFD-2EE7D9070FE1}"/>
              </a:ext>
            </a:extLst>
          </p:cNvPr>
          <p:cNvSpPr>
            <a:spLocks noGrp="1"/>
          </p:cNvSpPr>
          <p:nvPr>
            <p:ph sz="quarter" idx="14"/>
          </p:nvPr>
        </p:nvSpPr>
        <p:spPr>
          <a:xfrm>
            <a:off x="7438768" y="2367092"/>
            <a:ext cx="3735860" cy="3424107"/>
          </a:xfrm>
        </p:spPr>
        <p:txBody>
          <a:bodyPr vert="horz" lIns="91440" tIns="45720" rIns="91440" bIns="45720" rtlCol="0" anchor="t">
            <a:normAutofit fontScale="92500" lnSpcReduction="20000"/>
          </a:bodyPr>
          <a:lstStyle/>
          <a:p>
            <a:r>
              <a:rPr lang="en-US"/>
              <a:t>Based on </a:t>
            </a:r>
            <a:r>
              <a:rPr lang="en-US" err="1"/>
              <a:t>eda</a:t>
            </a:r>
            <a:r>
              <a:rPr lang="en-US"/>
              <a:t> kept:</a:t>
            </a:r>
            <a:endParaRPr lang="en-US" err="1"/>
          </a:p>
          <a:p>
            <a:pPr>
              <a:buClr>
                <a:srgbClr val="000000"/>
              </a:buClr>
            </a:pPr>
            <a:r>
              <a:rPr lang="en-US" sz="1900">
                <a:solidFill>
                  <a:srgbClr val="000000"/>
                </a:solidFill>
                <a:latin typeface="TW Cen MT"/>
              </a:rPr>
              <a:t>Age, height, </a:t>
            </a:r>
            <a:r>
              <a:rPr lang="en-US" sz="1900" err="1">
                <a:solidFill>
                  <a:srgbClr val="000000"/>
                </a:solidFill>
                <a:latin typeface="TW Cen MT"/>
              </a:rPr>
              <a:t>raterisk</a:t>
            </a:r>
            <a:endParaRPr lang="en-US">
              <a:solidFill>
                <a:srgbClr val="000000"/>
              </a:solidFill>
              <a:latin typeface="Tw Cen MT"/>
            </a:endParaRPr>
          </a:p>
          <a:p>
            <a:pPr lvl="1">
              <a:buClr>
                <a:srgbClr val="000000"/>
              </a:buClr>
            </a:pPr>
            <a:r>
              <a:rPr lang="en-US">
                <a:solidFill>
                  <a:srgbClr val="0D0D0D"/>
                </a:solidFill>
              </a:rPr>
              <a:t>Polynomial degree option 2 (quadratic)</a:t>
            </a:r>
            <a:endParaRPr lang="en-US"/>
          </a:p>
          <a:p>
            <a:pPr lvl="2">
              <a:buClr>
                <a:srgbClr val="000000"/>
              </a:buClr>
            </a:pPr>
            <a:r>
              <a:rPr lang="en-US">
                <a:solidFill>
                  <a:srgbClr val="0D0D0D"/>
                </a:solidFill>
              </a:rPr>
              <a:t>Have binary outcome variable (fracture)</a:t>
            </a:r>
          </a:p>
          <a:p>
            <a:pPr>
              <a:buClr>
                <a:srgbClr val="000000"/>
              </a:buClr>
            </a:pPr>
            <a:r>
              <a:rPr lang="en-US">
                <a:solidFill>
                  <a:srgbClr val="0D0D0D"/>
                </a:solidFill>
              </a:rPr>
              <a:t>Medication</a:t>
            </a:r>
          </a:p>
          <a:p>
            <a:pPr lvl="1">
              <a:buClr>
                <a:srgbClr val="000000"/>
              </a:buClr>
            </a:pPr>
            <a:r>
              <a:rPr lang="en-US">
                <a:solidFill>
                  <a:srgbClr val="0D0D0D"/>
                </a:solidFill>
                <a:latin typeface="TW Cen MT"/>
              </a:rPr>
              <a:t>Interactions terms :</a:t>
            </a:r>
            <a:r>
              <a:rPr lang="en-US">
                <a:solidFill>
                  <a:srgbClr val="0D0D0D"/>
                </a:solidFill>
              </a:rPr>
              <a:t> see if taking medications in combination affected  fractures</a:t>
            </a:r>
            <a:endParaRPr lang="en-US"/>
          </a:p>
        </p:txBody>
      </p:sp>
    </p:spTree>
    <p:extLst>
      <p:ext uri="{BB962C8B-B14F-4D97-AF65-F5344CB8AC3E}">
        <p14:creationId xmlns:p14="http://schemas.microsoft.com/office/powerpoint/2010/main" val="3854944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8ABAA-795D-79CF-F190-983BB32F4B87}"/>
              </a:ext>
            </a:extLst>
          </p:cNvPr>
          <p:cNvSpPr>
            <a:spLocks noGrp="1"/>
          </p:cNvSpPr>
          <p:nvPr>
            <p:ph type="title"/>
          </p:nvPr>
        </p:nvSpPr>
        <p:spPr>
          <a:xfrm>
            <a:off x="594559" y="587625"/>
            <a:ext cx="11002883" cy="1596177"/>
          </a:xfrm>
        </p:spPr>
        <p:txBody>
          <a:bodyPr/>
          <a:lstStyle/>
          <a:p>
            <a:r>
              <a:rPr lang="en-US"/>
              <a:t>Feature Selection: </a:t>
            </a:r>
            <a:r>
              <a:rPr lang="en-US">
                <a:ea typeface="+mj-lt"/>
                <a:cs typeface="+mj-lt"/>
              </a:rPr>
              <a:t>complex logistic regression model</a:t>
            </a:r>
            <a:r>
              <a:rPr lang="en-US"/>
              <a:t> </a:t>
            </a:r>
          </a:p>
        </p:txBody>
      </p:sp>
      <p:sp>
        <p:nvSpPr>
          <p:cNvPr id="3" name="Content Placeholder 2">
            <a:extLst>
              <a:ext uri="{FF2B5EF4-FFF2-40B4-BE49-F238E27FC236}">
                <a16:creationId xmlns:a16="http://schemas.microsoft.com/office/drawing/2014/main" id="{79B6D49F-FC8E-0B62-7B4E-691AEDFC3189}"/>
              </a:ext>
            </a:extLst>
          </p:cNvPr>
          <p:cNvSpPr>
            <a:spLocks noGrp="1"/>
          </p:cNvSpPr>
          <p:nvPr>
            <p:ph sz="quarter" idx="13"/>
          </p:nvPr>
        </p:nvSpPr>
        <p:spPr>
          <a:xfrm>
            <a:off x="913774" y="2367092"/>
            <a:ext cx="5106026" cy="4359727"/>
          </a:xfrm>
        </p:spPr>
        <p:txBody>
          <a:bodyPr vert="horz" lIns="91440" tIns="45720" rIns="91440" bIns="45720" rtlCol="0" anchor="t">
            <a:normAutofit/>
          </a:bodyPr>
          <a:lstStyle/>
          <a:p>
            <a:r>
              <a:rPr lang="en-US">
                <a:ea typeface="+mn-lt"/>
                <a:cs typeface="+mn-lt"/>
              </a:rPr>
              <a:t>logistic regression model</a:t>
            </a:r>
            <a:endParaRPr lang="en-US" err="1">
              <a:ea typeface="+mn-lt"/>
              <a:cs typeface="+mn-lt"/>
            </a:endParaRPr>
          </a:p>
          <a:p>
            <a:pPr>
              <a:buClr>
                <a:srgbClr val="000000"/>
              </a:buClr>
            </a:pPr>
            <a:r>
              <a:rPr lang="en-US">
                <a:ea typeface="+mn-lt"/>
                <a:cs typeface="+mn-lt"/>
              </a:rPr>
              <a:t>Fit</a:t>
            </a:r>
            <a:r>
              <a:rPr lang="en-US"/>
              <a:t> Ridge, Lasso and Elastic net</a:t>
            </a:r>
          </a:p>
          <a:p>
            <a:pPr>
              <a:buClr>
                <a:srgbClr val="000000"/>
              </a:buClr>
            </a:pPr>
            <a:r>
              <a:rPr lang="en-US">
                <a:highlight>
                  <a:srgbClr val="FFFF00"/>
                </a:highlight>
              </a:rPr>
              <a:t>Chose elastic net </a:t>
            </a:r>
          </a:p>
          <a:p>
            <a:pPr>
              <a:buClr>
                <a:srgbClr val="000000"/>
              </a:buClr>
            </a:pPr>
            <a:r>
              <a:rPr lang="en-US"/>
              <a:t>Ridge (l2)</a:t>
            </a:r>
          </a:p>
          <a:p>
            <a:pPr>
              <a:buClr>
                <a:srgbClr val="000000"/>
              </a:buClr>
            </a:pPr>
            <a:r>
              <a:rPr lang="en-US"/>
              <a:t>Lasso (l1)</a:t>
            </a:r>
          </a:p>
          <a:p>
            <a:pPr>
              <a:buClr>
                <a:srgbClr val="000000"/>
              </a:buClr>
            </a:pPr>
            <a:r>
              <a:rPr lang="en-US"/>
              <a:t>Elastic Net (0.5</a:t>
            </a:r>
            <a:r>
              <a:rPr lang="en-US">
                <a:latin typeface="Tw Cen MT"/>
              </a:rPr>
              <a:t>:</a:t>
            </a:r>
            <a:r>
              <a:rPr lang="en-US">
                <a:latin typeface="TW Cen MT"/>
              </a:rPr>
              <a:t> split between L1 &amp; L2)</a:t>
            </a:r>
            <a:endParaRPr lang="en-US"/>
          </a:p>
          <a:p>
            <a:pPr>
              <a:buClr>
                <a:srgbClr val="000000"/>
              </a:buClr>
            </a:pPr>
            <a:endParaRPr lang="en-US">
              <a:latin typeface="TW Cen MT"/>
            </a:endParaRPr>
          </a:p>
        </p:txBody>
      </p:sp>
      <p:sp>
        <p:nvSpPr>
          <p:cNvPr id="4" name="Content Placeholder 3">
            <a:extLst>
              <a:ext uri="{FF2B5EF4-FFF2-40B4-BE49-F238E27FC236}">
                <a16:creationId xmlns:a16="http://schemas.microsoft.com/office/drawing/2014/main" id="{10058B88-35CE-C8A6-BC53-BAAFAD51CC35}"/>
              </a:ext>
            </a:extLst>
          </p:cNvPr>
          <p:cNvSpPr>
            <a:spLocks noGrp="1"/>
          </p:cNvSpPr>
          <p:nvPr>
            <p:ph sz="quarter" idx="14"/>
          </p:nvPr>
        </p:nvSpPr>
        <p:spPr/>
        <p:txBody>
          <a:bodyPr vert="horz" lIns="91440" tIns="45720" rIns="91440" bIns="45720" rtlCol="0" anchor="t">
            <a:normAutofit/>
          </a:bodyPr>
          <a:lstStyle/>
          <a:p>
            <a:r>
              <a:rPr lang="en-US">
                <a:latin typeface="TW Cen MT"/>
              </a:rPr>
              <a:t>Elastic Net had:</a:t>
            </a:r>
            <a:endParaRPr lang="en-US"/>
          </a:p>
          <a:p>
            <a:pPr>
              <a:buClr>
                <a:srgbClr val="000000"/>
              </a:buClr>
            </a:pPr>
            <a:r>
              <a:rPr lang="en-US">
                <a:latin typeface="TW Cen MT"/>
              </a:rPr>
              <a:t>lowest SE</a:t>
            </a:r>
            <a:endParaRPr lang="en-US">
              <a:latin typeface="Tw Cen MT" panose="020B0602020104020603"/>
            </a:endParaRPr>
          </a:p>
          <a:p>
            <a:pPr>
              <a:buClr>
                <a:srgbClr val="000000"/>
              </a:buClr>
            </a:pPr>
            <a:r>
              <a:rPr lang="en-US">
                <a:latin typeface="TW Cen MT"/>
              </a:rPr>
              <a:t>middle amount of coefficients (more than lasso, less then ridge) </a:t>
            </a:r>
            <a:endParaRPr lang="en-US">
              <a:latin typeface="Tw Cen MT" panose="020B0602020104020603"/>
            </a:endParaRPr>
          </a:p>
          <a:p>
            <a:pPr>
              <a:buClr>
                <a:srgbClr val="000000"/>
              </a:buClr>
            </a:pPr>
            <a:r>
              <a:rPr lang="en-US">
                <a:latin typeface="TW Cen MT"/>
              </a:rPr>
              <a:t> best choice for prediction accuracy </a:t>
            </a:r>
            <a:endParaRPr lang="en-US"/>
          </a:p>
        </p:txBody>
      </p:sp>
    </p:spTree>
    <p:extLst>
      <p:ext uri="{BB962C8B-B14F-4D97-AF65-F5344CB8AC3E}">
        <p14:creationId xmlns:p14="http://schemas.microsoft.com/office/powerpoint/2010/main" val="863742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B3DBAA7-D96A-77EC-E315-7F4E3B25C922}"/>
              </a:ext>
            </a:extLst>
          </p:cNvPr>
          <p:cNvSpPr txBox="1"/>
          <p:nvPr/>
        </p:nvSpPr>
        <p:spPr>
          <a:xfrm>
            <a:off x="6661587" y="1063991"/>
            <a:ext cx="4964522" cy="43704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latin typeface="Lucida Console"/>
              </a:rPr>
              <a:t>
</a:t>
            </a:r>
            <a:r>
              <a:rPr lang="en-US" sz="3600" cap="all">
                <a:latin typeface="TW Cen MT"/>
              </a:rPr>
              <a:t>complex logistic regression model</a:t>
            </a:r>
            <a:endParaRPr lang="en-US" sz="1400">
              <a:latin typeface="Tw Cen MT" panose="020B0602020104020603"/>
            </a:endParaRPr>
          </a:p>
          <a:p>
            <a:endParaRPr lang="en-US" sz="1400">
              <a:latin typeface="Lucida Console"/>
            </a:endParaRPr>
          </a:p>
          <a:p>
            <a:r>
              <a:rPr lang="en-US" sz="1000">
                <a:latin typeface="Lucida Console"/>
              </a:rPr>
              <a:t>Call:
</a:t>
            </a:r>
            <a:r>
              <a:rPr lang="en-US" sz="1000" err="1">
                <a:latin typeface="Lucida Console"/>
              </a:rPr>
              <a:t>roc.default</a:t>
            </a:r>
            <a:r>
              <a:rPr lang="en-US" sz="1000">
                <a:latin typeface="Lucida Console"/>
              </a:rPr>
              <a:t>(response = </a:t>
            </a:r>
            <a:r>
              <a:rPr lang="en-US" sz="1000" err="1">
                <a:latin typeface="Lucida Console"/>
              </a:rPr>
              <a:t>actual_outcomes</a:t>
            </a:r>
            <a:r>
              <a:rPr lang="en-US" sz="1000">
                <a:latin typeface="Lucida Console"/>
              </a:rPr>
              <a:t>, predictor = </a:t>
            </a:r>
            <a:r>
              <a:rPr lang="en-US" sz="1000" err="1">
                <a:latin typeface="Lucida Console"/>
              </a:rPr>
              <a:t>predicted_probs</a:t>
            </a:r>
            <a:r>
              <a:rPr lang="en-US" sz="1000">
                <a:latin typeface="Lucida Console"/>
              </a:rPr>
              <a:t>)
Data: </a:t>
            </a:r>
            <a:r>
              <a:rPr lang="en-US" sz="1000" err="1">
                <a:latin typeface="Lucida Console"/>
              </a:rPr>
              <a:t>predicted_probs</a:t>
            </a:r>
            <a:r>
              <a:rPr lang="en-US" sz="1000">
                <a:latin typeface="Lucida Console"/>
              </a:rPr>
              <a:t> in 75 controls (</a:t>
            </a:r>
            <a:r>
              <a:rPr lang="en-US" sz="1000" err="1">
                <a:latin typeface="Lucida Console"/>
              </a:rPr>
              <a:t>actual_outcomes</a:t>
            </a:r>
            <a:r>
              <a:rPr lang="en-US" sz="1000">
                <a:latin typeface="Lucida Console"/>
              </a:rPr>
              <a:t> 0) &lt; 25 cases (</a:t>
            </a:r>
            <a:r>
              <a:rPr lang="en-US" sz="1000" err="1">
                <a:latin typeface="Lucida Console"/>
              </a:rPr>
              <a:t>actual_outcomes</a:t>
            </a:r>
            <a:r>
              <a:rPr lang="en-US" sz="1000">
                <a:latin typeface="Lucida Console"/>
              </a:rPr>
              <a:t> 1).</a:t>
            </a:r>
            <a:endParaRPr lang="en-US" sz="1400">
              <a:latin typeface="Tw Cen MT" panose="020B0602020104020603"/>
            </a:endParaRPr>
          </a:p>
          <a:p>
            <a:endParaRPr lang="en-US" sz="1000">
              <a:latin typeface="Lucida Console"/>
            </a:endParaRPr>
          </a:p>
          <a:p>
            <a:r>
              <a:rPr lang="en-US" sz="1000">
                <a:latin typeface="Lucida Console"/>
              </a:rPr>
              <a:t>
</a:t>
            </a:r>
            <a:r>
              <a:rPr lang="en-US" sz="2000">
                <a:highlight>
                  <a:srgbClr val="FFFF00"/>
                </a:highlight>
                <a:latin typeface="Lucida Console"/>
              </a:rPr>
              <a:t>Area under the curve: 0.6104
</a:t>
            </a:r>
            <a:endParaRPr lang="en-US" sz="2000">
              <a:highlight>
                <a:srgbClr val="FFFF00"/>
              </a:highlight>
            </a:endParaRPr>
          </a:p>
          <a:p>
            <a:endParaRPr lang="en-US" sz="1000">
              <a:solidFill>
                <a:srgbClr val="0000FF"/>
              </a:solidFill>
              <a:latin typeface="Lucida Console"/>
            </a:endParaRPr>
          </a:p>
          <a:p>
            <a:endParaRPr lang="en-US" sz="1600">
              <a:latin typeface="Lucida Console"/>
            </a:endParaRPr>
          </a:p>
          <a:p>
            <a:endParaRPr lang="en-US"/>
          </a:p>
          <a:p>
            <a:endParaRPr lang="en-US"/>
          </a:p>
        </p:txBody>
      </p:sp>
      <p:pic>
        <p:nvPicPr>
          <p:cNvPr id="4" name="Picture 3" descr="A graph with blue lines&#10;&#10;Description automatically generated">
            <a:extLst>
              <a:ext uri="{FF2B5EF4-FFF2-40B4-BE49-F238E27FC236}">
                <a16:creationId xmlns:a16="http://schemas.microsoft.com/office/drawing/2014/main" id="{6600C836-6DB0-3AB3-3F98-19E15995B2FD}"/>
              </a:ext>
            </a:extLst>
          </p:cNvPr>
          <p:cNvPicPr>
            <a:picLocks noChangeAspect="1"/>
          </p:cNvPicPr>
          <p:nvPr/>
        </p:nvPicPr>
        <p:blipFill>
          <a:blip r:embed="rId3"/>
          <a:stretch>
            <a:fillRect/>
          </a:stretch>
        </p:blipFill>
        <p:spPr>
          <a:xfrm>
            <a:off x="590146" y="-147"/>
            <a:ext cx="4907985" cy="7066078"/>
          </a:xfrm>
          <a:prstGeom prst="rect">
            <a:avLst/>
          </a:prstGeom>
        </p:spPr>
      </p:pic>
    </p:spTree>
    <p:extLst>
      <p:ext uri="{BB962C8B-B14F-4D97-AF65-F5344CB8AC3E}">
        <p14:creationId xmlns:p14="http://schemas.microsoft.com/office/powerpoint/2010/main" val="2769117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672B6-A4E1-8A96-1883-0F5E4546682C}"/>
              </a:ext>
            </a:extLst>
          </p:cNvPr>
          <p:cNvSpPr>
            <a:spLocks noGrp="1"/>
          </p:cNvSpPr>
          <p:nvPr>
            <p:ph type="title"/>
          </p:nvPr>
        </p:nvSpPr>
        <p:spPr/>
        <p:txBody>
          <a:bodyPr/>
          <a:lstStyle/>
          <a:p>
            <a:r>
              <a:rPr lang="en-US"/>
              <a:t>Introduction</a:t>
            </a:r>
          </a:p>
        </p:txBody>
      </p:sp>
      <p:sp>
        <p:nvSpPr>
          <p:cNvPr id="3" name="Text Placeholder 2">
            <a:extLst>
              <a:ext uri="{FF2B5EF4-FFF2-40B4-BE49-F238E27FC236}">
                <a16:creationId xmlns:a16="http://schemas.microsoft.com/office/drawing/2014/main" id="{2456B24D-10C4-2FFD-44FD-760C5D9EACC0}"/>
              </a:ext>
            </a:extLst>
          </p:cNvPr>
          <p:cNvSpPr>
            <a:spLocks noGrp="1"/>
          </p:cNvSpPr>
          <p:nvPr>
            <p:ph type="body" idx="1"/>
          </p:nvPr>
        </p:nvSpPr>
        <p:spPr/>
        <p:txBody>
          <a:bodyPr/>
          <a:lstStyle/>
          <a:p>
            <a:r>
              <a:rPr lang="en-US" sz="1800" b="0" i="0">
                <a:effectLst/>
                <a:latin typeface="Calibri" panose="020F0502020204030204" pitchFamily="34" charset="0"/>
              </a:rPr>
              <a:t>Introduction and Objective Summary  </a:t>
            </a:r>
            <a:endParaRPr lang="en-US" b="0" i="0">
              <a:effectLst/>
            </a:endParaRPr>
          </a:p>
          <a:p>
            <a:endParaRPr lang="en-US"/>
          </a:p>
        </p:txBody>
      </p:sp>
    </p:spTree>
    <p:extLst>
      <p:ext uri="{BB962C8B-B14F-4D97-AF65-F5344CB8AC3E}">
        <p14:creationId xmlns:p14="http://schemas.microsoft.com/office/powerpoint/2010/main" val="740222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3EC45-1461-0108-E2DC-C68E1DCF15E8}"/>
              </a:ext>
            </a:extLst>
          </p:cNvPr>
          <p:cNvSpPr>
            <a:spLocks noGrp="1"/>
          </p:cNvSpPr>
          <p:nvPr>
            <p:ph type="title"/>
          </p:nvPr>
        </p:nvSpPr>
        <p:spPr/>
        <p:txBody>
          <a:bodyPr/>
          <a:lstStyle/>
          <a:p>
            <a:r>
              <a:rPr lang="en-US"/>
              <a:t>Confusion Matrix</a:t>
            </a:r>
          </a:p>
        </p:txBody>
      </p:sp>
      <p:pic>
        <p:nvPicPr>
          <p:cNvPr id="5" name="Content Placeholder 4" descr="A chart with different colored squares&#10;&#10;Description automatically generated">
            <a:extLst>
              <a:ext uri="{FF2B5EF4-FFF2-40B4-BE49-F238E27FC236}">
                <a16:creationId xmlns:a16="http://schemas.microsoft.com/office/drawing/2014/main" id="{C4772C9B-C066-D77D-9383-038745E88C66}"/>
              </a:ext>
            </a:extLst>
          </p:cNvPr>
          <p:cNvPicPr>
            <a:picLocks noGrp="1" noChangeAspect="1"/>
          </p:cNvPicPr>
          <p:nvPr>
            <p:ph sz="quarter" idx="13"/>
          </p:nvPr>
        </p:nvPicPr>
        <p:blipFill>
          <a:blip r:embed="rId3"/>
          <a:stretch>
            <a:fillRect/>
          </a:stretch>
        </p:blipFill>
        <p:spPr>
          <a:xfrm>
            <a:off x="164787" y="1712524"/>
            <a:ext cx="6096000" cy="3187158"/>
          </a:xfrm>
        </p:spPr>
      </p:pic>
      <p:sp>
        <p:nvSpPr>
          <p:cNvPr id="4" name="Content Placeholder 3">
            <a:extLst>
              <a:ext uri="{FF2B5EF4-FFF2-40B4-BE49-F238E27FC236}">
                <a16:creationId xmlns:a16="http://schemas.microsoft.com/office/drawing/2014/main" id="{4D1858F4-3397-BD54-B795-5DD553B1BFDE}"/>
              </a:ext>
            </a:extLst>
          </p:cNvPr>
          <p:cNvSpPr>
            <a:spLocks noGrp="1"/>
          </p:cNvSpPr>
          <p:nvPr>
            <p:ph sz="quarter" idx="14"/>
          </p:nvPr>
        </p:nvSpPr>
        <p:spPr>
          <a:xfrm>
            <a:off x="6845852" y="1903266"/>
            <a:ext cx="5105400" cy="3424107"/>
          </a:xfrm>
        </p:spPr>
        <p:txBody>
          <a:bodyPr vert="horz" lIns="91440" tIns="45720" rIns="91440" bIns="45720" rtlCol="0" anchor="t">
            <a:normAutofit/>
          </a:bodyPr>
          <a:lstStyle/>
          <a:p>
            <a:pPr>
              <a:buClr>
                <a:srgbClr val="000000"/>
              </a:buClr>
            </a:pPr>
            <a:endParaRPr lang="en-US"/>
          </a:p>
          <a:p>
            <a:pPr>
              <a:buClr>
                <a:srgbClr val="000000"/>
              </a:buClr>
            </a:pPr>
            <a:r>
              <a:rPr lang="en-US">
                <a:ea typeface="+mn-lt"/>
                <a:cs typeface="+mn-lt"/>
              </a:rPr>
              <a:t>PPV=</a:t>
            </a:r>
            <a:r>
              <a:rPr lang="en-US" err="1">
                <a:ea typeface="+mn-lt"/>
                <a:cs typeface="+mn-lt"/>
              </a:rPr>
              <a:t>tp</a:t>
            </a:r>
            <a:r>
              <a:rPr lang="en-US">
                <a:ea typeface="+mn-lt"/>
                <a:cs typeface="+mn-lt"/>
              </a:rPr>
              <a:t>/</a:t>
            </a:r>
            <a:r>
              <a:rPr lang="en-US" err="1">
                <a:ea typeface="+mn-lt"/>
                <a:cs typeface="+mn-lt"/>
              </a:rPr>
              <a:t>tp+fp</a:t>
            </a:r>
            <a:endParaRPr lang="en-US">
              <a:ea typeface="+mn-lt"/>
              <a:cs typeface="+mn-lt"/>
            </a:endParaRPr>
          </a:p>
          <a:p>
            <a:pPr>
              <a:buClr>
                <a:srgbClr val="000000"/>
              </a:buClr>
            </a:pPr>
            <a:r>
              <a:rPr lang="en-US">
                <a:ea typeface="+mn-lt"/>
                <a:cs typeface="+mn-lt"/>
              </a:rPr>
              <a:t>NPV=TN/FN+TN </a:t>
            </a:r>
          </a:p>
          <a:p>
            <a:pPr>
              <a:buClr>
                <a:srgbClr val="000000"/>
              </a:buClr>
            </a:pPr>
            <a:r>
              <a:rPr lang="en-US">
                <a:ea typeface="+mn-lt"/>
                <a:cs typeface="+mn-lt"/>
              </a:rPr>
              <a:t>Sensitivity=Tp/F</a:t>
            </a:r>
            <a:r>
              <a:rPr lang="en-US" i="1">
                <a:ea typeface="+mn-lt"/>
                <a:cs typeface="+mn-lt"/>
              </a:rPr>
              <a:t>N</a:t>
            </a:r>
            <a:r>
              <a:rPr lang="en-US">
                <a:ea typeface="+mn-lt"/>
                <a:cs typeface="+mn-lt"/>
              </a:rPr>
              <a:t>+TP </a:t>
            </a:r>
          </a:p>
          <a:p>
            <a:pPr>
              <a:buClr>
                <a:srgbClr val="000000"/>
              </a:buClr>
            </a:pPr>
            <a:r>
              <a:rPr lang="en-US">
                <a:ea typeface="+mn-lt"/>
                <a:cs typeface="+mn-lt"/>
              </a:rPr>
              <a:t>Specificity=TN/FP+TN </a:t>
            </a:r>
          </a:p>
          <a:p>
            <a:pPr>
              <a:buClr>
                <a:srgbClr val="000000"/>
              </a:buClr>
            </a:pPr>
            <a:r>
              <a:rPr lang="en-US">
                <a:ea typeface="+mn-lt"/>
                <a:cs typeface="+mn-lt"/>
              </a:rPr>
              <a:t>Prevalence=</a:t>
            </a:r>
            <a:r>
              <a:rPr lang="en-US" err="1">
                <a:ea typeface="+mn-lt"/>
                <a:cs typeface="+mn-lt"/>
              </a:rPr>
              <a:t>TP+fn</a:t>
            </a:r>
            <a:r>
              <a:rPr lang="en-US">
                <a:ea typeface="+mn-lt"/>
                <a:cs typeface="+mn-lt"/>
              </a:rPr>
              <a:t>/</a:t>
            </a:r>
            <a:r>
              <a:rPr lang="en-US" err="1">
                <a:ea typeface="+mn-lt"/>
                <a:cs typeface="+mn-lt"/>
              </a:rPr>
              <a:t>tp+TN+fp+fn</a:t>
            </a:r>
            <a:r>
              <a:rPr lang="en-US">
                <a:ea typeface="+mn-lt"/>
                <a:cs typeface="+mn-lt"/>
              </a:rPr>
              <a:t> </a:t>
            </a:r>
            <a:endParaRPr lang="en-US"/>
          </a:p>
        </p:txBody>
      </p:sp>
      <p:pic>
        <p:nvPicPr>
          <p:cNvPr id="6" name="Picture 5" descr="A screenshot of a computer&#10;&#10;Description automatically generated">
            <a:extLst>
              <a:ext uri="{FF2B5EF4-FFF2-40B4-BE49-F238E27FC236}">
                <a16:creationId xmlns:a16="http://schemas.microsoft.com/office/drawing/2014/main" id="{C8C33485-8B2B-547C-C10B-0E603B28260D}"/>
              </a:ext>
            </a:extLst>
          </p:cNvPr>
          <p:cNvPicPr>
            <a:picLocks noChangeAspect="1"/>
          </p:cNvPicPr>
          <p:nvPr/>
        </p:nvPicPr>
        <p:blipFill>
          <a:blip r:embed="rId4"/>
          <a:stretch>
            <a:fillRect/>
          </a:stretch>
        </p:blipFill>
        <p:spPr>
          <a:xfrm>
            <a:off x="2779988" y="5196578"/>
            <a:ext cx="1971675" cy="1323975"/>
          </a:xfrm>
          <a:prstGeom prst="rect">
            <a:avLst/>
          </a:prstGeom>
        </p:spPr>
      </p:pic>
    </p:spTree>
    <p:extLst>
      <p:ext uri="{BB962C8B-B14F-4D97-AF65-F5344CB8AC3E}">
        <p14:creationId xmlns:p14="http://schemas.microsoft.com/office/powerpoint/2010/main" val="4083927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3EC45-1461-0108-E2DC-C68E1DCF15E8}"/>
              </a:ext>
            </a:extLst>
          </p:cNvPr>
          <p:cNvSpPr>
            <a:spLocks noGrp="1"/>
          </p:cNvSpPr>
          <p:nvPr>
            <p:ph type="title"/>
          </p:nvPr>
        </p:nvSpPr>
        <p:spPr/>
        <p:txBody>
          <a:bodyPr/>
          <a:lstStyle/>
          <a:p>
            <a:r>
              <a:rPr lang="en-US"/>
              <a:t>Confusion Matrix</a:t>
            </a:r>
          </a:p>
        </p:txBody>
      </p:sp>
      <p:sp>
        <p:nvSpPr>
          <p:cNvPr id="4" name="Content Placeholder 3">
            <a:extLst>
              <a:ext uri="{FF2B5EF4-FFF2-40B4-BE49-F238E27FC236}">
                <a16:creationId xmlns:a16="http://schemas.microsoft.com/office/drawing/2014/main" id="{4D1858F4-3397-BD54-B795-5DD553B1BFDE}"/>
              </a:ext>
            </a:extLst>
          </p:cNvPr>
          <p:cNvSpPr>
            <a:spLocks noGrp="1"/>
          </p:cNvSpPr>
          <p:nvPr>
            <p:ph sz="quarter" idx="14"/>
          </p:nvPr>
        </p:nvSpPr>
        <p:spPr>
          <a:xfrm>
            <a:off x="6845852" y="1903266"/>
            <a:ext cx="5105400" cy="3424107"/>
          </a:xfrm>
        </p:spPr>
        <p:txBody>
          <a:bodyPr vert="horz" lIns="91440" tIns="45720" rIns="91440" bIns="45720" rtlCol="0" anchor="t">
            <a:normAutofit/>
          </a:bodyPr>
          <a:lstStyle/>
          <a:p>
            <a:pPr>
              <a:buClr>
                <a:srgbClr val="000000"/>
              </a:buClr>
            </a:pPr>
            <a:endParaRPr lang="en-US"/>
          </a:p>
          <a:p>
            <a:pPr>
              <a:buClr>
                <a:srgbClr val="000000"/>
              </a:buClr>
            </a:pPr>
            <a:r>
              <a:rPr lang="en-US" sz="1400" b="1">
                <a:solidFill>
                  <a:srgbClr val="0D0D0D"/>
                </a:solidFill>
              </a:rPr>
              <a:t>Confusion Matrix</a:t>
            </a:r>
            <a:endParaRPr lang="en-US" sz="1400">
              <a:ea typeface="+mn-lt"/>
              <a:cs typeface="+mn-lt"/>
            </a:endParaRPr>
          </a:p>
          <a:p>
            <a:pPr>
              <a:buClr>
                <a:srgbClr val="000000"/>
              </a:buClr>
            </a:pPr>
            <a:r>
              <a:rPr lang="en-US" sz="1400" b="1">
                <a:ea typeface="+mn-lt"/>
                <a:cs typeface="+mn-lt"/>
              </a:rPr>
              <a:t>True Negatives (TN)</a:t>
            </a:r>
            <a:r>
              <a:rPr lang="en-US" sz="1400">
                <a:solidFill>
                  <a:srgbClr val="0D0D0D"/>
                </a:solidFill>
                <a:ea typeface="+mn-lt"/>
                <a:cs typeface="+mn-lt"/>
              </a:rPr>
              <a:t>: 64 (Prediction 0, Reference 0)</a:t>
            </a:r>
            <a:endParaRPr lang="en-US" sz="1400"/>
          </a:p>
          <a:p>
            <a:pPr>
              <a:buClr>
                <a:srgbClr val="000000"/>
              </a:buClr>
            </a:pPr>
            <a:r>
              <a:rPr lang="en-US" sz="1400" b="1">
                <a:ea typeface="+mn-lt"/>
                <a:cs typeface="+mn-lt"/>
              </a:rPr>
              <a:t>False Positives (FP)</a:t>
            </a:r>
            <a:r>
              <a:rPr lang="en-US" sz="1400">
                <a:solidFill>
                  <a:srgbClr val="0D0D0D"/>
                </a:solidFill>
                <a:ea typeface="+mn-lt"/>
                <a:cs typeface="+mn-lt"/>
              </a:rPr>
              <a:t>: 17 (Prediction 0, Reference 1)</a:t>
            </a:r>
            <a:endParaRPr lang="en-US" sz="1400"/>
          </a:p>
          <a:p>
            <a:pPr>
              <a:buClr>
                <a:srgbClr val="000000"/>
              </a:buClr>
            </a:pPr>
            <a:r>
              <a:rPr lang="en-US" sz="1400" b="1">
                <a:ea typeface="+mn-lt"/>
                <a:cs typeface="+mn-lt"/>
              </a:rPr>
              <a:t>False Negatives (FN)</a:t>
            </a:r>
            <a:r>
              <a:rPr lang="en-US" sz="1400">
                <a:solidFill>
                  <a:srgbClr val="0D0D0D"/>
                </a:solidFill>
                <a:ea typeface="+mn-lt"/>
                <a:cs typeface="+mn-lt"/>
              </a:rPr>
              <a:t>: 11 (Prediction 1, Reference 0)</a:t>
            </a:r>
            <a:endParaRPr lang="en-US" sz="1400"/>
          </a:p>
          <a:p>
            <a:pPr>
              <a:buClr>
                <a:srgbClr val="000000"/>
              </a:buClr>
            </a:pPr>
            <a:r>
              <a:rPr lang="en-US" sz="1400" b="1">
                <a:ea typeface="+mn-lt"/>
                <a:cs typeface="+mn-lt"/>
              </a:rPr>
              <a:t>True Positives (TP)</a:t>
            </a:r>
            <a:r>
              <a:rPr lang="en-US" sz="1400">
                <a:solidFill>
                  <a:srgbClr val="0D0D0D"/>
                </a:solidFill>
                <a:ea typeface="+mn-lt"/>
                <a:cs typeface="+mn-lt"/>
              </a:rPr>
              <a:t>: 8 (Prediction 1, Reference 1)</a:t>
            </a:r>
            <a:endParaRPr lang="en-US" sz="1400"/>
          </a:p>
          <a:p>
            <a:pPr lvl="1">
              <a:buClr>
                <a:srgbClr val="000000"/>
              </a:buClr>
            </a:pPr>
            <a:r>
              <a:rPr lang="en-US" sz="1200">
                <a:solidFill>
                  <a:srgbClr val="0D0D0D"/>
                </a:solidFill>
                <a:latin typeface="Tw Cen MT"/>
              </a:rPr>
              <a:t>Notes:</a:t>
            </a:r>
          </a:p>
          <a:p>
            <a:pPr lvl="1">
              <a:buClr>
                <a:srgbClr val="000000"/>
              </a:buClr>
            </a:pPr>
            <a:r>
              <a:rPr lang="en-US" sz="1200">
                <a:solidFill>
                  <a:srgbClr val="0D0D0D"/>
                </a:solidFill>
                <a:latin typeface="Tw Cen MT"/>
              </a:rPr>
              <a:t>0  (no Fracture)</a:t>
            </a:r>
          </a:p>
          <a:p>
            <a:pPr lvl="1">
              <a:buClr>
                <a:srgbClr val="000000"/>
              </a:buClr>
            </a:pPr>
            <a:r>
              <a:rPr lang="en-US" sz="1200">
                <a:solidFill>
                  <a:srgbClr val="0D0D0D"/>
                </a:solidFill>
              </a:rPr>
              <a:t>1 (Fracture)</a:t>
            </a:r>
          </a:p>
          <a:p>
            <a:pPr>
              <a:buClr>
                <a:srgbClr val="000000"/>
              </a:buClr>
            </a:pPr>
            <a:endParaRPr lang="en-US"/>
          </a:p>
        </p:txBody>
      </p:sp>
      <p:pic>
        <p:nvPicPr>
          <p:cNvPr id="6" name="Picture 5" descr="A screenshot of a computer&#10;&#10;Description automatically generated">
            <a:extLst>
              <a:ext uri="{FF2B5EF4-FFF2-40B4-BE49-F238E27FC236}">
                <a16:creationId xmlns:a16="http://schemas.microsoft.com/office/drawing/2014/main" id="{C8C33485-8B2B-547C-C10B-0E603B28260D}"/>
              </a:ext>
            </a:extLst>
          </p:cNvPr>
          <p:cNvPicPr>
            <a:picLocks noChangeAspect="1"/>
          </p:cNvPicPr>
          <p:nvPr/>
        </p:nvPicPr>
        <p:blipFill>
          <a:blip r:embed="rId3"/>
          <a:stretch>
            <a:fillRect/>
          </a:stretch>
        </p:blipFill>
        <p:spPr>
          <a:xfrm>
            <a:off x="1432684" y="2435708"/>
            <a:ext cx="4511674" cy="3024670"/>
          </a:xfrm>
          <a:prstGeom prst="rect">
            <a:avLst/>
          </a:prstGeom>
        </p:spPr>
      </p:pic>
    </p:spTree>
    <p:extLst>
      <p:ext uri="{BB962C8B-B14F-4D97-AF65-F5344CB8AC3E}">
        <p14:creationId xmlns:p14="http://schemas.microsoft.com/office/powerpoint/2010/main" val="2582564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24DAF-1293-24B6-5E18-D7AECCEBDC93}"/>
              </a:ext>
            </a:extLst>
          </p:cNvPr>
          <p:cNvSpPr>
            <a:spLocks noGrp="1"/>
          </p:cNvSpPr>
          <p:nvPr>
            <p:ph type="title"/>
          </p:nvPr>
        </p:nvSpPr>
        <p:spPr>
          <a:xfrm>
            <a:off x="814384" y="121560"/>
            <a:ext cx="10364451" cy="1596177"/>
          </a:xfrm>
        </p:spPr>
        <p:txBody>
          <a:bodyPr/>
          <a:lstStyle/>
          <a:p>
            <a:r>
              <a:rPr lang="en-US"/>
              <a:t>Metrics for </a:t>
            </a:r>
            <a:r>
              <a:rPr lang="en-US">
                <a:latin typeface="TW Cen MT"/>
              </a:rPr>
              <a:t>complex logistic regression model </a:t>
            </a:r>
            <a:endParaRPr lang="en-US"/>
          </a:p>
        </p:txBody>
      </p:sp>
      <p:sp>
        <p:nvSpPr>
          <p:cNvPr id="4" name="Content Placeholder 3">
            <a:extLst>
              <a:ext uri="{FF2B5EF4-FFF2-40B4-BE49-F238E27FC236}">
                <a16:creationId xmlns:a16="http://schemas.microsoft.com/office/drawing/2014/main" id="{0C509275-40D0-9104-5EE8-D5F437BE31B5}"/>
              </a:ext>
            </a:extLst>
          </p:cNvPr>
          <p:cNvSpPr>
            <a:spLocks noGrp="1"/>
          </p:cNvSpPr>
          <p:nvPr>
            <p:ph sz="quarter" idx="14"/>
          </p:nvPr>
        </p:nvSpPr>
        <p:spPr>
          <a:xfrm>
            <a:off x="5472992" y="1481642"/>
            <a:ext cx="5709358" cy="4919303"/>
          </a:xfrm>
        </p:spPr>
        <p:txBody>
          <a:bodyPr vert="horz" lIns="91440" tIns="45720" rIns="91440" bIns="45720" rtlCol="0" anchor="t">
            <a:noAutofit/>
          </a:bodyPr>
          <a:lstStyle/>
          <a:p>
            <a:r>
              <a:rPr lang="en-US" sz="1600"/>
              <a:t>This model correctly Identifies 32% of true positive cases (aka Recall, aka Sensitivity)</a:t>
            </a:r>
          </a:p>
          <a:p>
            <a:pPr>
              <a:buClr>
                <a:srgbClr val="000000"/>
              </a:buClr>
            </a:pPr>
            <a:r>
              <a:rPr lang="en-US" sz="1600">
                <a:latin typeface="TW Cen MT"/>
              </a:rPr>
              <a:t>This model correctly Identifies 85% of true Negative cases (aka Specificity)</a:t>
            </a:r>
          </a:p>
          <a:p>
            <a:pPr>
              <a:buClr>
                <a:srgbClr val="000000"/>
              </a:buClr>
            </a:pPr>
            <a:r>
              <a:rPr lang="en-US" sz="1600">
                <a:latin typeface="TW Cen MT"/>
              </a:rPr>
              <a:t>25% of the cases in dataset are positive (prevalence) </a:t>
            </a:r>
          </a:p>
          <a:p>
            <a:pPr>
              <a:buClr>
                <a:srgbClr val="000000"/>
              </a:buClr>
            </a:pPr>
            <a:r>
              <a:rPr lang="en-US" sz="1600">
                <a:latin typeface="TW Cen MT"/>
              </a:rPr>
              <a:t>When this model predicts an instance as positive it is correct 42.11% of the time (aka </a:t>
            </a:r>
            <a:r>
              <a:rPr lang="en-US" sz="1600" err="1">
                <a:latin typeface="TW Cen MT"/>
              </a:rPr>
              <a:t>ppv</a:t>
            </a:r>
            <a:r>
              <a:rPr lang="en-US" sz="1600">
                <a:latin typeface="TW Cen MT"/>
              </a:rPr>
              <a:t>/positive prediction value, aka precision)</a:t>
            </a:r>
          </a:p>
          <a:p>
            <a:pPr>
              <a:buClr>
                <a:srgbClr val="000000"/>
              </a:buClr>
            </a:pPr>
            <a:r>
              <a:rPr lang="en-US" sz="1600">
                <a:latin typeface="TW Cen MT"/>
              </a:rPr>
              <a:t>When this model predicts an instance as Negative it is correct 79.01% of the time (aka </a:t>
            </a:r>
            <a:r>
              <a:rPr lang="en-US" sz="1600" err="1">
                <a:latin typeface="TW Cen MT"/>
              </a:rPr>
              <a:t>Npv</a:t>
            </a:r>
            <a:r>
              <a:rPr lang="en-US" sz="1600">
                <a:latin typeface="TW Cen MT"/>
              </a:rPr>
              <a:t>/Negative prediction value)</a:t>
            </a:r>
          </a:p>
          <a:p>
            <a:pPr>
              <a:buClr>
                <a:srgbClr val="000000"/>
              </a:buClr>
            </a:pPr>
            <a:r>
              <a:rPr lang="en-US" sz="1600">
                <a:ea typeface="+mn-lt"/>
                <a:cs typeface="+mn-lt"/>
              </a:rPr>
              <a:t>Area Under the ROC Curve (AUROC) is tells us</a:t>
            </a:r>
            <a:r>
              <a:rPr lang="en-US" sz="1600">
                <a:solidFill>
                  <a:srgbClr val="000000"/>
                </a:solidFill>
                <a:ea typeface="+mn-lt"/>
                <a:cs typeface="+mn-lt"/>
              </a:rPr>
              <a:t> how well the model distinguishes positive &amp; negative classes.  the AUROC is  </a:t>
            </a:r>
            <a:r>
              <a:rPr lang="en-US" sz="1600">
                <a:solidFill>
                  <a:srgbClr val="0D0D0D"/>
                </a:solidFill>
                <a:ea typeface="+mn-lt"/>
                <a:cs typeface="+mn-lt"/>
              </a:rPr>
              <a:t>0.6163, which is slightly better than a value of 0.5 (no discrimination) </a:t>
            </a:r>
            <a:endParaRPr lang="en-US" sz="1600">
              <a:ea typeface="+mn-lt"/>
              <a:cs typeface="+mn-lt"/>
            </a:endParaRPr>
          </a:p>
          <a:p>
            <a:pPr>
              <a:buClr>
                <a:srgbClr val="000000"/>
              </a:buClr>
            </a:pPr>
            <a:endParaRPr lang="en-US">
              <a:latin typeface="TW Cen MT"/>
            </a:endParaRPr>
          </a:p>
          <a:p>
            <a:pPr>
              <a:buClr>
                <a:srgbClr val="000000"/>
              </a:buClr>
            </a:pPr>
            <a:endParaRPr lang="en-US">
              <a:latin typeface="TW Cen MT"/>
            </a:endParaRPr>
          </a:p>
        </p:txBody>
      </p:sp>
      <p:pic>
        <p:nvPicPr>
          <p:cNvPr id="8" name="Content Placeholder 7" descr="A screenshot of a computer&#10;&#10;Description automatically generated">
            <a:extLst>
              <a:ext uri="{FF2B5EF4-FFF2-40B4-BE49-F238E27FC236}">
                <a16:creationId xmlns:a16="http://schemas.microsoft.com/office/drawing/2014/main" id="{91EA89FF-EC9A-6EA4-9D24-F08955564534}"/>
              </a:ext>
            </a:extLst>
          </p:cNvPr>
          <p:cNvPicPr>
            <a:picLocks noGrp="1" noChangeAspect="1"/>
          </p:cNvPicPr>
          <p:nvPr>
            <p:ph sz="quarter" idx="13"/>
          </p:nvPr>
        </p:nvPicPr>
        <p:blipFill>
          <a:blip r:embed="rId2"/>
          <a:stretch>
            <a:fillRect/>
          </a:stretch>
        </p:blipFill>
        <p:spPr>
          <a:xfrm>
            <a:off x="258371" y="1232531"/>
            <a:ext cx="4892832" cy="5407478"/>
          </a:xfrm>
        </p:spPr>
      </p:pic>
    </p:spTree>
    <p:extLst>
      <p:ext uri="{BB962C8B-B14F-4D97-AF65-F5344CB8AC3E}">
        <p14:creationId xmlns:p14="http://schemas.microsoft.com/office/powerpoint/2010/main" val="4242416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a line&#10;&#10;Description automatically generated">
            <a:extLst>
              <a:ext uri="{FF2B5EF4-FFF2-40B4-BE49-F238E27FC236}">
                <a16:creationId xmlns:a16="http://schemas.microsoft.com/office/drawing/2014/main" id="{F976BC93-A642-30AD-91DC-4903995F6D0B}"/>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Lst>
          </a:blip>
          <a:srcRect r="11107"/>
          <a:stretch/>
        </p:blipFill>
        <p:spPr>
          <a:xfrm>
            <a:off x="5930997" y="907615"/>
            <a:ext cx="5600171" cy="3622435"/>
          </a:xfrm>
          <a:prstGeom prst="rect">
            <a:avLst/>
          </a:prstGeom>
        </p:spPr>
      </p:pic>
      <p:sp>
        <p:nvSpPr>
          <p:cNvPr id="17" name="Content Placeholder 16">
            <a:extLst>
              <a:ext uri="{FF2B5EF4-FFF2-40B4-BE49-F238E27FC236}">
                <a16:creationId xmlns:a16="http://schemas.microsoft.com/office/drawing/2014/main" id="{16E0BE15-0477-B974-EC69-9F120D750D77}"/>
              </a:ext>
            </a:extLst>
          </p:cNvPr>
          <p:cNvSpPr>
            <a:spLocks noGrp="1"/>
          </p:cNvSpPr>
          <p:nvPr>
            <p:ph sz="quarter" idx="13"/>
          </p:nvPr>
        </p:nvSpPr>
        <p:spPr>
          <a:xfrm>
            <a:off x="913774" y="2367092"/>
            <a:ext cx="3740509" cy="3881309"/>
          </a:xfrm>
        </p:spPr>
        <p:txBody>
          <a:bodyPr>
            <a:normAutofit/>
          </a:bodyPr>
          <a:lstStyle/>
          <a:p>
            <a:r>
              <a:rPr lang="en-US" sz="1800" err="1"/>
              <a:t>lda_model</a:t>
            </a:r>
            <a:r>
              <a:rPr lang="en-US" sz="1800"/>
              <a:t> = </a:t>
            </a:r>
            <a:r>
              <a:rPr lang="en-US" sz="1800" err="1"/>
              <a:t>lda</a:t>
            </a:r>
            <a:r>
              <a:rPr lang="en-US" sz="1800"/>
              <a:t>(fracture ~ age + height + weight+ </a:t>
            </a:r>
            <a:r>
              <a:rPr lang="en-US" sz="1800" err="1"/>
              <a:t>raterisk</a:t>
            </a:r>
            <a:r>
              <a:rPr lang="en-US" sz="1800"/>
              <a:t> +  </a:t>
            </a:r>
            <a:r>
              <a:rPr lang="en-US" sz="1800" err="1"/>
              <a:t>bonemed</a:t>
            </a:r>
            <a:r>
              <a:rPr lang="en-US" sz="1800"/>
              <a:t> + </a:t>
            </a:r>
            <a:r>
              <a:rPr lang="en-US" sz="1800" err="1"/>
              <a:t>bonemed_fu</a:t>
            </a:r>
            <a:r>
              <a:rPr lang="en-US" sz="1800"/>
              <a:t> + </a:t>
            </a:r>
            <a:r>
              <a:rPr lang="en-US" sz="1800" err="1"/>
              <a:t>bonetreat</a:t>
            </a:r>
            <a:r>
              <a:rPr lang="en-US" sz="1800"/>
              <a:t>)</a:t>
            </a:r>
            <a:br>
              <a:rPr lang="en-US" sz="1800"/>
            </a:br>
            <a:endParaRPr lang="en-US" sz="1800"/>
          </a:p>
          <a:p>
            <a:r>
              <a:rPr lang="en-US" sz="1800"/>
              <a:t>Accuracy = 76.8%</a:t>
            </a:r>
          </a:p>
          <a:p>
            <a:pPr marL="0" indent="0">
              <a:buNone/>
            </a:pPr>
            <a:endParaRPr lang="en-US" sz="1800"/>
          </a:p>
          <a:p>
            <a:r>
              <a:rPr lang="en-US" sz="1800"/>
              <a:t>Area under roc curve: 0.0736</a:t>
            </a:r>
          </a:p>
        </p:txBody>
      </p:sp>
      <p:sp>
        <p:nvSpPr>
          <p:cNvPr id="2" name="Title 1">
            <a:extLst>
              <a:ext uri="{FF2B5EF4-FFF2-40B4-BE49-F238E27FC236}">
                <a16:creationId xmlns:a16="http://schemas.microsoft.com/office/drawing/2014/main" id="{6BD41528-4495-D46B-69FE-D99F625046AE}"/>
              </a:ext>
            </a:extLst>
          </p:cNvPr>
          <p:cNvSpPr>
            <a:spLocks noGrp="1"/>
          </p:cNvSpPr>
          <p:nvPr>
            <p:ph type="title"/>
          </p:nvPr>
        </p:nvSpPr>
        <p:spPr>
          <a:xfrm>
            <a:off x="913774" y="640831"/>
            <a:ext cx="3740515" cy="1573863"/>
          </a:xfrm>
        </p:spPr>
        <p:txBody>
          <a:bodyPr>
            <a:normAutofit/>
          </a:bodyPr>
          <a:lstStyle/>
          <a:p>
            <a:pPr algn="l"/>
            <a:r>
              <a:rPr lang="en-US"/>
              <a:t>LDA/QDA</a:t>
            </a:r>
          </a:p>
        </p:txBody>
      </p:sp>
      <p:pic>
        <p:nvPicPr>
          <p:cNvPr id="7" name="Picture 6" descr="A screenshot of a computer&#10;&#10;Description automatically generated">
            <a:extLst>
              <a:ext uri="{FF2B5EF4-FFF2-40B4-BE49-F238E27FC236}">
                <a16:creationId xmlns:a16="http://schemas.microsoft.com/office/drawing/2014/main" id="{5488F5DD-191B-39C0-F7D6-A096D68AE1BA}"/>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20000"/>
                    </a14:imgEffect>
                  </a14:imgLayer>
                </a14:imgProps>
              </a:ext>
            </a:extLst>
          </a:blip>
          <a:stretch>
            <a:fillRect/>
          </a:stretch>
        </p:blipFill>
        <p:spPr>
          <a:xfrm>
            <a:off x="7537719" y="4750100"/>
            <a:ext cx="2553811" cy="1375130"/>
          </a:xfrm>
          <a:prstGeom prst="rect">
            <a:avLst/>
          </a:prstGeom>
        </p:spPr>
      </p:pic>
    </p:spTree>
    <p:extLst>
      <p:ext uri="{BB962C8B-B14F-4D97-AF65-F5344CB8AC3E}">
        <p14:creationId xmlns:p14="http://schemas.microsoft.com/office/powerpoint/2010/main" val="769292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57E7-A5AF-DC4C-825A-A0A73ECABF7C}"/>
              </a:ext>
            </a:extLst>
          </p:cNvPr>
          <p:cNvSpPr>
            <a:spLocks noGrp="1"/>
          </p:cNvSpPr>
          <p:nvPr>
            <p:ph type="title"/>
          </p:nvPr>
        </p:nvSpPr>
        <p:spPr>
          <a:xfrm>
            <a:off x="913775" y="618518"/>
            <a:ext cx="10364451" cy="1098316"/>
          </a:xfrm>
        </p:spPr>
        <p:txBody>
          <a:bodyPr/>
          <a:lstStyle/>
          <a:p>
            <a:r>
              <a:rPr lang="en-US"/>
              <a:t>Xgboost </a:t>
            </a:r>
          </a:p>
        </p:txBody>
      </p:sp>
      <p:sp>
        <p:nvSpPr>
          <p:cNvPr id="3" name="Content Placeholder 2">
            <a:extLst>
              <a:ext uri="{FF2B5EF4-FFF2-40B4-BE49-F238E27FC236}">
                <a16:creationId xmlns:a16="http://schemas.microsoft.com/office/drawing/2014/main" id="{E8F67E9B-5D88-18FD-73C7-7666F09B2855}"/>
              </a:ext>
            </a:extLst>
          </p:cNvPr>
          <p:cNvSpPr>
            <a:spLocks noGrp="1"/>
          </p:cNvSpPr>
          <p:nvPr>
            <p:ph sz="quarter" idx="13"/>
          </p:nvPr>
        </p:nvSpPr>
        <p:spPr>
          <a:xfrm>
            <a:off x="913774" y="1679513"/>
            <a:ext cx="10363826" cy="4780157"/>
          </a:xfrm>
        </p:spPr>
        <p:txBody>
          <a:bodyPr>
            <a:noAutofit/>
          </a:bodyPr>
          <a:lstStyle/>
          <a:p>
            <a:pPr marL="0" marR="0" indent="0">
              <a:lnSpc>
                <a:spcPct val="107000"/>
              </a:lnSpc>
              <a:spcBef>
                <a:spcPts val="0"/>
              </a:spcBef>
              <a:spcAft>
                <a:spcPts val="0"/>
              </a:spcAft>
              <a:buNone/>
            </a:pPr>
            <a:endParaRPr lang="en-US" sz="40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4000" kern="100">
                <a:effectLst/>
                <a:latin typeface="Microsoft Himalaya" panose="01010100010101010101" pitchFamily="2" charset="0"/>
                <a:ea typeface="Calibri" panose="020F0502020204030204" pitchFamily="34" charset="0"/>
                <a:cs typeface="Times New Roman" panose="02020603050405020304" pitchFamily="18" charset="0"/>
              </a:rPr>
              <a:t>Accuracy: 88%</a:t>
            </a:r>
            <a:endParaRPr lang="en-US" sz="40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4000" kern="100">
                <a:effectLst/>
                <a:latin typeface="Microsoft Himalaya" panose="01010100010101010101" pitchFamily="2" charset="0"/>
                <a:ea typeface="Calibri" panose="020F0502020204030204" pitchFamily="34" charset="0"/>
                <a:cs typeface="Times New Roman" panose="02020603050405020304" pitchFamily="18" charset="0"/>
              </a:rPr>
              <a:t>Sensitivity (Recall): 82.67%</a:t>
            </a:r>
            <a:endParaRPr lang="en-US" sz="40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4000" kern="100">
                <a:effectLst/>
                <a:latin typeface="Microsoft Himalaya" panose="01010100010101010101" pitchFamily="2" charset="0"/>
                <a:ea typeface="Calibri" panose="020F0502020204030204" pitchFamily="34" charset="0"/>
                <a:cs typeface="Times New Roman" panose="02020603050405020304" pitchFamily="18" charset="0"/>
              </a:rPr>
              <a:t>Specificity: 93.33%</a:t>
            </a:r>
            <a:endParaRPr lang="en-US" sz="40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4000" kern="100">
                <a:effectLst/>
                <a:latin typeface="Microsoft Himalaya" panose="01010100010101010101" pitchFamily="2" charset="0"/>
                <a:ea typeface="Calibri" panose="020F0502020204030204" pitchFamily="34" charset="0"/>
                <a:cs typeface="Times New Roman" panose="02020603050405020304" pitchFamily="18" charset="0"/>
              </a:rPr>
              <a:t>Positive Predictive Value (Precision): 92.54%</a:t>
            </a:r>
            <a:endParaRPr lang="en-US" sz="40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4000" kern="100">
                <a:effectLst/>
                <a:latin typeface="Microsoft Himalaya" panose="01010100010101010101" pitchFamily="2" charset="0"/>
                <a:ea typeface="Calibri" panose="020F0502020204030204" pitchFamily="34" charset="0"/>
                <a:cs typeface="Times New Roman" panose="02020603050405020304" pitchFamily="18" charset="0"/>
              </a:rPr>
              <a:t>Negative Predictive Value: 84.34%</a:t>
            </a:r>
            <a:endParaRPr lang="en-US" sz="40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4000" kern="100">
                <a:effectLst/>
                <a:latin typeface="Microsoft Himalaya" panose="01010100010101010101" pitchFamily="2" charset="0"/>
                <a:ea typeface="Calibri" panose="020F0502020204030204" pitchFamily="34" charset="0"/>
                <a:cs typeface="Times New Roman" panose="02020603050405020304" pitchFamily="18" charset="0"/>
              </a:rPr>
              <a:t>Balanced Accuracy: 88.00%</a:t>
            </a:r>
            <a:endParaRPr lang="en-US" sz="40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sz="4000"/>
          </a:p>
        </p:txBody>
      </p:sp>
    </p:spTree>
    <p:extLst>
      <p:ext uri="{BB962C8B-B14F-4D97-AF65-F5344CB8AC3E}">
        <p14:creationId xmlns:p14="http://schemas.microsoft.com/office/powerpoint/2010/main" val="2330301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C8BF-3D50-9079-2F42-627861140E18}"/>
              </a:ext>
            </a:extLst>
          </p:cNvPr>
          <p:cNvSpPr>
            <a:spLocks noGrp="1"/>
          </p:cNvSpPr>
          <p:nvPr>
            <p:ph type="title"/>
          </p:nvPr>
        </p:nvSpPr>
        <p:spPr/>
        <p:txBody>
          <a:bodyPr/>
          <a:lstStyle/>
          <a:p>
            <a:r>
              <a:rPr lang="en-US"/>
              <a:t>Standardizing</a:t>
            </a:r>
          </a:p>
        </p:txBody>
      </p:sp>
      <p:sp>
        <p:nvSpPr>
          <p:cNvPr id="3" name="Content Placeholder 2">
            <a:extLst>
              <a:ext uri="{FF2B5EF4-FFF2-40B4-BE49-F238E27FC236}">
                <a16:creationId xmlns:a16="http://schemas.microsoft.com/office/drawing/2014/main" id="{65D0D628-B59F-AF2C-4A3B-2B92D7B75228}"/>
              </a:ext>
            </a:extLst>
          </p:cNvPr>
          <p:cNvSpPr>
            <a:spLocks noGrp="1"/>
          </p:cNvSpPr>
          <p:nvPr>
            <p:ph sz="quarter" idx="13"/>
          </p:nvPr>
        </p:nvSpPr>
        <p:spPr>
          <a:xfrm>
            <a:off x="1158703" y="1895378"/>
            <a:ext cx="10363826" cy="521251"/>
          </a:xfrm>
        </p:spPr>
        <p:txBody>
          <a:bodyPr vert="horz" lIns="91440" tIns="45720" rIns="91440" bIns="45720" rtlCol="0" anchor="t">
            <a:normAutofit/>
          </a:bodyPr>
          <a:lstStyle/>
          <a:p>
            <a:r>
              <a:rPr lang="en-US"/>
              <a:t>To address multicollinearity – the variables were standardized</a:t>
            </a:r>
          </a:p>
        </p:txBody>
      </p:sp>
      <p:pic>
        <p:nvPicPr>
          <p:cNvPr id="4" name="Picture 3" descr="A line graph with numbers&#10;&#10;Description automatically generated">
            <a:extLst>
              <a:ext uri="{FF2B5EF4-FFF2-40B4-BE49-F238E27FC236}">
                <a16:creationId xmlns:a16="http://schemas.microsoft.com/office/drawing/2014/main" id="{EE79A9D7-C55F-F087-6CBB-5346EBAA9510}"/>
              </a:ext>
            </a:extLst>
          </p:cNvPr>
          <p:cNvPicPr>
            <a:picLocks noChangeAspect="1"/>
          </p:cNvPicPr>
          <p:nvPr/>
        </p:nvPicPr>
        <p:blipFill>
          <a:blip r:embed="rId2"/>
          <a:stretch>
            <a:fillRect/>
          </a:stretch>
        </p:blipFill>
        <p:spPr>
          <a:xfrm>
            <a:off x="972543" y="2518456"/>
            <a:ext cx="5120253" cy="4114800"/>
          </a:xfrm>
          <a:prstGeom prst="rect">
            <a:avLst/>
          </a:prstGeom>
        </p:spPr>
      </p:pic>
      <p:pic>
        <p:nvPicPr>
          <p:cNvPr id="6" name="Picture 5" descr="A black and white text with numbers&#10;&#10;Description automatically generated">
            <a:extLst>
              <a:ext uri="{FF2B5EF4-FFF2-40B4-BE49-F238E27FC236}">
                <a16:creationId xmlns:a16="http://schemas.microsoft.com/office/drawing/2014/main" id="{5666D2A6-5CF5-68E1-CEEB-F6DA2624DAA3}"/>
              </a:ext>
            </a:extLst>
          </p:cNvPr>
          <p:cNvPicPr>
            <a:picLocks noChangeAspect="1"/>
          </p:cNvPicPr>
          <p:nvPr/>
        </p:nvPicPr>
        <p:blipFill>
          <a:blip r:embed="rId3"/>
          <a:stretch>
            <a:fillRect/>
          </a:stretch>
        </p:blipFill>
        <p:spPr>
          <a:xfrm>
            <a:off x="6200775" y="2771775"/>
            <a:ext cx="5886450" cy="1314450"/>
          </a:xfrm>
          <a:prstGeom prst="rect">
            <a:avLst/>
          </a:prstGeom>
        </p:spPr>
      </p:pic>
    </p:spTree>
    <p:extLst>
      <p:ext uri="{BB962C8B-B14F-4D97-AF65-F5344CB8AC3E}">
        <p14:creationId xmlns:p14="http://schemas.microsoft.com/office/powerpoint/2010/main" val="317635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graph">
            <a:extLst>
              <a:ext uri="{FF2B5EF4-FFF2-40B4-BE49-F238E27FC236}">
                <a16:creationId xmlns:a16="http://schemas.microsoft.com/office/drawing/2014/main" id="{ACD950EF-D9D2-73E9-DA46-AFE42E59806F}"/>
              </a:ext>
            </a:extLst>
          </p:cNvPr>
          <p:cNvPicPr>
            <a:picLocks noChangeAspect="1"/>
          </p:cNvPicPr>
          <p:nvPr/>
        </p:nvPicPr>
        <p:blipFill>
          <a:blip r:embed="rId2"/>
          <a:stretch>
            <a:fillRect/>
          </a:stretch>
        </p:blipFill>
        <p:spPr>
          <a:xfrm>
            <a:off x="1176016" y="899738"/>
            <a:ext cx="4257675" cy="5657850"/>
          </a:xfrm>
          <a:prstGeom prst="rect">
            <a:avLst/>
          </a:prstGeom>
        </p:spPr>
      </p:pic>
      <p:pic>
        <p:nvPicPr>
          <p:cNvPr id="6" name="Picture 5" descr="A screenshot of a computer">
            <a:extLst>
              <a:ext uri="{FF2B5EF4-FFF2-40B4-BE49-F238E27FC236}">
                <a16:creationId xmlns:a16="http://schemas.microsoft.com/office/drawing/2014/main" id="{F595752B-D17A-9491-2426-CB3AE8921A64}"/>
              </a:ext>
            </a:extLst>
          </p:cNvPr>
          <p:cNvPicPr>
            <a:picLocks noChangeAspect="1"/>
          </p:cNvPicPr>
          <p:nvPr/>
        </p:nvPicPr>
        <p:blipFill>
          <a:blip r:embed="rId3"/>
          <a:stretch>
            <a:fillRect/>
          </a:stretch>
        </p:blipFill>
        <p:spPr>
          <a:xfrm>
            <a:off x="5638346" y="1008743"/>
            <a:ext cx="5886450" cy="4495800"/>
          </a:xfrm>
          <a:prstGeom prst="rect">
            <a:avLst/>
          </a:prstGeom>
        </p:spPr>
      </p:pic>
    </p:spTree>
    <p:extLst>
      <p:ext uri="{BB962C8B-B14F-4D97-AF65-F5344CB8AC3E}">
        <p14:creationId xmlns:p14="http://schemas.microsoft.com/office/powerpoint/2010/main" val="2076998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CAC0E-29AA-C3EC-E54F-DB9C4013AE85}"/>
              </a:ext>
            </a:extLst>
          </p:cNvPr>
          <p:cNvSpPr>
            <a:spLocks noGrp="1"/>
          </p:cNvSpPr>
          <p:nvPr>
            <p:ph type="title"/>
          </p:nvPr>
        </p:nvSpPr>
        <p:spPr/>
        <p:txBody>
          <a:bodyPr/>
          <a:lstStyle/>
          <a:p>
            <a:r>
              <a:rPr lang="en-US"/>
              <a:t>RANDOM Forest</a:t>
            </a:r>
          </a:p>
        </p:txBody>
      </p:sp>
      <p:sp>
        <p:nvSpPr>
          <p:cNvPr id="3" name="Content Placeholder 2">
            <a:extLst>
              <a:ext uri="{FF2B5EF4-FFF2-40B4-BE49-F238E27FC236}">
                <a16:creationId xmlns:a16="http://schemas.microsoft.com/office/drawing/2014/main" id="{71F89611-00D4-0809-0D1F-930EB5B39E0A}"/>
              </a:ext>
            </a:extLst>
          </p:cNvPr>
          <p:cNvSpPr>
            <a:spLocks noGrp="1"/>
          </p:cNvSpPr>
          <p:nvPr>
            <p:ph sz="quarter" idx="13"/>
          </p:nvPr>
        </p:nvSpPr>
        <p:spPr/>
        <p:txBody>
          <a:bodyPr>
            <a:noAutofit/>
          </a:bodyPr>
          <a:lstStyle/>
          <a:p>
            <a:pPr marL="0" marR="0">
              <a:lnSpc>
                <a:spcPct val="107000"/>
              </a:lnSpc>
              <a:spcBef>
                <a:spcPts val="0"/>
              </a:spcBef>
              <a:spcAft>
                <a:spcPts val="0"/>
              </a:spcAft>
            </a:pPr>
            <a:r>
              <a:rPr lang="en-US" sz="4200" kern="100">
                <a:effectLst/>
                <a:latin typeface="Microsoft Himalaya" panose="01010100010101010101" pitchFamily="2" charset="0"/>
                <a:ea typeface="Calibri" panose="020F0502020204030204" pitchFamily="34" charset="0"/>
                <a:cs typeface="Times New Roman" panose="02020603050405020304" pitchFamily="18" charset="0"/>
              </a:rPr>
              <a:t>Accuracy: 86.67%</a:t>
            </a:r>
            <a:endParaRPr lang="en-US" sz="42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4200" kern="100">
                <a:effectLst/>
                <a:latin typeface="Microsoft Himalaya" panose="01010100010101010101" pitchFamily="2" charset="0"/>
                <a:ea typeface="Calibri" panose="020F0502020204030204" pitchFamily="34" charset="0"/>
                <a:cs typeface="Times New Roman" panose="02020603050405020304" pitchFamily="18" charset="0"/>
              </a:rPr>
              <a:t>Sensitivity (Recall): 78.67%</a:t>
            </a:r>
            <a:endParaRPr lang="en-US" sz="42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4200" kern="100">
                <a:effectLst/>
                <a:latin typeface="Microsoft Himalaya" panose="01010100010101010101" pitchFamily="2" charset="0"/>
                <a:ea typeface="Calibri" panose="020F0502020204030204" pitchFamily="34" charset="0"/>
                <a:cs typeface="Times New Roman" panose="02020603050405020304" pitchFamily="18" charset="0"/>
              </a:rPr>
              <a:t>Specificity: 94.67%</a:t>
            </a:r>
            <a:endParaRPr lang="en-US" sz="42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4200" kern="100">
                <a:effectLst/>
                <a:latin typeface="Microsoft Himalaya" panose="01010100010101010101" pitchFamily="2" charset="0"/>
                <a:ea typeface="Calibri" panose="020F0502020204030204" pitchFamily="34" charset="0"/>
                <a:cs typeface="Times New Roman" panose="02020603050405020304" pitchFamily="18" charset="0"/>
              </a:rPr>
              <a:t>Positive Predictive Value (Precision): 93.65%</a:t>
            </a:r>
            <a:endParaRPr lang="en-US" sz="42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4200" kern="100">
                <a:effectLst/>
                <a:latin typeface="Microsoft Himalaya" panose="01010100010101010101" pitchFamily="2" charset="0"/>
                <a:ea typeface="Calibri" panose="020F0502020204030204" pitchFamily="34" charset="0"/>
                <a:cs typeface="Times New Roman" panose="02020603050405020304" pitchFamily="18" charset="0"/>
              </a:rPr>
              <a:t>Negative Predictive Value: 81.61%</a:t>
            </a:r>
            <a:endParaRPr lang="en-US" sz="42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4200" kern="100">
                <a:effectLst/>
                <a:latin typeface="Microsoft Himalaya" panose="01010100010101010101" pitchFamily="2" charset="0"/>
                <a:ea typeface="Calibri" panose="020F0502020204030204" pitchFamily="34" charset="0"/>
                <a:cs typeface="Times New Roman" panose="02020603050405020304" pitchFamily="18" charset="0"/>
              </a:rPr>
              <a:t>Balanced Accuracy: 86.67%</a:t>
            </a:r>
            <a:endParaRPr lang="en-US" sz="4200" kern="1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60895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3FDC3-51DE-B6DE-CE03-FFA0C21D2E6A}"/>
              </a:ext>
            </a:extLst>
          </p:cNvPr>
          <p:cNvSpPr>
            <a:spLocks noGrp="1"/>
          </p:cNvSpPr>
          <p:nvPr>
            <p:ph type="title"/>
          </p:nvPr>
        </p:nvSpPr>
        <p:spPr/>
        <p:txBody>
          <a:bodyPr/>
          <a:lstStyle/>
          <a:p>
            <a:r>
              <a:rPr lang="en-US"/>
              <a:t>ensemble</a:t>
            </a:r>
          </a:p>
        </p:txBody>
      </p:sp>
      <p:sp>
        <p:nvSpPr>
          <p:cNvPr id="3" name="Content Placeholder 2">
            <a:extLst>
              <a:ext uri="{FF2B5EF4-FFF2-40B4-BE49-F238E27FC236}">
                <a16:creationId xmlns:a16="http://schemas.microsoft.com/office/drawing/2014/main" id="{79C41F82-EED0-DA8A-71D6-C74C0EEDD6E8}"/>
              </a:ext>
            </a:extLst>
          </p:cNvPr>
          <p:cNvSpPr>
            <a:spLocks noGrp="1"/>
          </p:cNvSpPr>
          <p:nvPr>
            <p:ph sz="quarter" idx="13"/>
          </p:nvPr>
        </p:nvSpPr>
        <p:spPr>
          <a:xfrm>
            <a:off x="913774" y="2214694"/>
            <a:ext cx="10363826" cy="4354057"/>
          </a:xfrm>
        </p:spPr>
        <p:txBody>
          <a:bodyPr>
            <a:noAutofit/>
          </a:bodyPr>
          <a:lstStyle/>
          <a:p>
            <a:pPr marL="0" marR="0">
              <a:lnSpc>
                <a:spcPct val="107000"/>
              </a:lnSpc>
              <a:spcBef>
                <a:spcPts val="0"/>
              </a:spcBef>
              <a:spcAft>
                <a:spcPts val="0"/>
              </a:spcAft>
            </a:pPr>
            <a:r>
              <a:rPr lang="en-US" sz="4200" kern="100">
                <a:effectLst/>
                <a:latin typeface="Microsoft Himalaya" panose="01010100010101010101" pitchFamily="2" charset="0"/>
                <a:ea typeface="Calibri" panose="020F0502020204030204" pitchFamily="34" charset="0"/>
                <a:cs typeface="Times New Roman" panose="02020603050405020304" pitchFamily="18" charset="0"/>
              </a:rPr>
              <a:t>Accuracy: 88.67%</a:t>
            </a:r>
            <a:endParaRPr lang="en-US" sz="42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4200" kern="100">
                <a:effectLst/>
                <a:latin typeface="Microsoft Himalaya" panose="01010100010101010101" pitchFamily="2" charset="0"/>
                <a:ea typeface="Calibri" panose="020F0502020204030204" pitchFamily="34" charset="0"/>
                <a:cs typeface="Times New Roman" panose="02020603050405020304" pitchFamily="18" charset="0"/>
              </a:rPr>
              <a:t>Sensitivity (Recall): 82.67%</a:t>
            </a:r>
            <a:endParaRPr lang="en-US" sz="42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4200" kern="100">
                <a:effectLst/>
                <a:latin typeface="Microsoft Himalaya" panose="01010100010101010101" pitchFamily="2" charset="0"/>
                <a:ea typeface="Calibri" panose="020F0502020204030204" pitchFamily="34" charset="0"/>
                <a:cs typeface="Times New Roman" panose="02020603050405020304" pitchFamily="18" charset="0"/>
              </a:rPr>
              <a:t>Specificity: 94.67%</a:t>
            </a:r>
            <a:endParaRPr lang="en-US" sz="42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4200" kern="100">
                <a:effectLst/>
                <a:latin typeface="Microsoft Himalaya" panose="01010100010101010101" pitchFamily="2" charset="0"/>
                <a:ea typeface="Calibri" panose="020F0502020204030204" pitchFamily="34" charset="0"/>
                <a:cs typeface="Times New Roman" panose="02020603050405020304" pitchFamily="18" charset="0"/>
              </a:rPr>
              <a:t>Positive Predictive Value (Precision): 93.94%</a:t>
            </a:r>
            <a:endParaRPr lang="en-US" sz="42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4200" kern="100">
                <a:effectLst/>
                <a:latin typeface="Microsoft Himalaya" panose="01010100010101010101" pitchFamily="2" charset="0"/>
                <a:ea typeface="Calibri" panose="020F0502020204030204" pitchFamily="34" charset="0"/>
                <a:cs typeface="Times New Roman" panose="02020603050405020304" pitchFamily="18" charset="0"/>
              </a:rPr>
              <a:t>Negative Predictive Value: 84.52%</a:t>
            </a:r>
            <a:endParaRPr lang="en-US" sz="42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4200" kern="100">
                <a:effectLst/>
                <a:latin typeface="Microsoft Himalaya" panose="01010100010101010101" pitchFamily="2" charset="0"/>
                <a:ea typeface="Calibri" panose="020F0502020204030204" pitchFamily="34" charset="0"/>
                <a:cs typeface="Times New Roman" panose="02020603050405020304" pitchFamily="18" charset="0"/>
              </a:rPr>
              <a:t>Balanced Accuracy: 88.67%</a:t>
            </a:r>
            <a:endParaRPr lang="en-US" sz="42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sz="4200"/>
          </a:p>
        </p:txBody>
      </p:sp>
    </p:spTree>
    <p:extLst>
      <p:ext uri="{BB962C8B-B14F-4D97-AF65-F5344CB8AC3E}">
        <p14:creationId xmlns:p14="http://schemas.microsoft.com/office/powerpoint/2010/main" val="21060850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ed bars&#10;&#10;Description automatically generated">
            <a:extLst>
              <a:ext uri="{FF2B5EF4-FFF2-40B4-BE49-F238E27FC236}">
                <a16:creationId xmlns:a16="http://schemas.microsoft.com/office/drawing/2014/main" id="{57E885E0-04F7-D2D5-49AE-20BB2E13BEFA}"/>
              </a:ext>
            </a:extLst>
          </p:cNvPr>
          <p:cNvPicPr>
            <a:picLocks noChangeAspect="1"/>
          </p:cNvPicPr>
          <p:nvPr/>
        </p:nvPicPr>
        <p:blipFill>
          <a:blip r:embed="rId2"/>
          <a:stretch>
            <a:fillRect/>
          </a:stretch>
        </p:blipFill>
        <p:spPr>
          <a:xfrm>
            <a:off x="2234785" y="596348"/>
            <a:ext cx="7722429" cy="6205993"/>
          </a:xfrm>
          <a:prstGeom prst="rect">
            <a:avLst/>
          </a:prstGeom>
        </p:spPr>
      </p:pic>
    </p:spTree>
    <p:extLst>
      <p:ext uri="{BB962C8B-B14F-4D97-AF65-F5344CB8AC3E}">
        <p14:creationId xmlns:p14="http://schemas.microsoft.com/office/powerpoint/2010/main" val="825403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AB4BB-621E-B119-DEDE-A6B99B90B138}"/>
              </a:ext>
            </a:extLst>
          </p:cNvPr>
          <p:cNvSpPr>
            <a:spLocks noGrp="1"/>
          </p:cNvSpPr>
          <p:nvPr>
            <p:ph type="title"/>
          </p:nvPr>
        </p:nvSpPr>
        <p:spPr>
          <a:xfrm>
            <a:off x="920124" y="1563757"/>
            <a:ext cx="10351752" cy="914947"/>
          </a:xfrm>
        </p:spPr>
        <p:txBody>
          <a:bodyPr/>
          <a:lstStyle/>
          <a:p>
            <a:r>
              <a:rPr lang="en-US"/>
              <a:t>Group members: </a:t>
            </a:r>
          </a:p>
        </p:txBody>
      </p:sp>
      <p:sp>
        <p:nvSpPr>
          <p:cNvPr id="3" name="Text Placeholder 2">
            <a:extLst>
              <a:ext uri="{FF2B5EF4-FFF2-40B4-BE49-F238E27FC236}">
                <a16:creationId xmlns:a16="http://schemas.microsoft.com/office/drawing/2014/main" id="{6E72581A-6228-E8A4-FC7B-E853AF22DEA8}"/>
              </a:ext>
            </a:extLst>
          </p:cNvPr>
          <p:cNvSpPr>
            <a:spLocks noGrp="1"/>
          </p:cNvSpPr>
          <p:nvPr>
            <p:ph type="body" idx="1"/>
          </p:nvPr>
        </p:nvSpPr>
        <p:spPr>
          <a:xfrm>
            <a:off x="920124" y="2796066"/>
            <a:ext cx="10351752" cy="2736819"/>
          </a:xfrm>
        </p:spPr>
        <p:txBody>
          <a:bodyPr>
            <a:noAutofit/>
          </a:bodyPr>
          <a:lstStyle/>
          <a:p>
            <a:pPr algn="l"/>
            <a:r>
              <a:rPr lang="en-US" sz="1600"/>
              <a:t>Jessica mcphaul – background in data infrastrure &amp; Security and a former dod consultant with over 10 years experience in it </a:t>
            </a:r>
          </a:p>
          <a:p>
            <a:pPr algn="l" rtl="0"/>
            <a:r>
              <a:rPr lang="en-US" sz="1600"/>
              <a:t>Rafia mirza: the Digital Scholarship Librarian at SMU. She has a background in digital humanities</a:t>
            </a:r>
          </a:p>
          <a:p>
            <a:pPr algn="l" rtl="0"/>
            <a:r>
              <a:rPr lang="en-US" sz="1600"/>
              <a:t>Caleb thornsbury: Certified molecularal diagnostics technologist w/ acs certified bachelors degree in biochemistry. </a:t>
            </a:r>
          </a:p>
          <a:p>
            <a:pPr algn="l" rtl="0"/>
            <a:r>
              <a:rPr lang="en-US" sz="1600"/>
              <a:t>The 3 of us are currently seeking a masters degree in data science from smu</a:t>
            </a:r>
          </a:p>
          <a:p>
            <a:pPr algn="l" rtl="0"/>
            <a:endParaRPr lang="en-US" sz="1600"/>
          </a:p>
        </p:txBody>
      </p:sp>
    </p:spTree>
    <p:extLst>
      <p:ext uri="{BB962C8B-B14F-4D97-AF65-F5344CB8AC3E}">
        <p14:creationId xmlns:p14="http://schemas.microsoft.com/office/powerpoint/2010/main" val="3880483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E425C-86E3-E241-13FB-48373CF7B4E9}"/>
              </a:ext>
            </a:extLst>
          </p:cNvPr>
          <p:cNvSpPr>
            <a:spLocks noGrp="1"/>
          </p:cNvSpPr>
          <p:nvPr>
            <p:ph type="title"/>
          </p:nvPr>
        </p:nvSpPr>
        <p:spPr>
          <a:xfrm>
            <a:off x="913775" y="618517"/>
            <a:ext cx="10364451" cy="930365"/>
          </a:xfrm>
        </p:spPr>
        <p:txBody>
          <a:bodyPr/>
          <a:lstStyle/>
          <a:p>
            <a:r>
              <a:rPr lang="en-US"/>
              <a:t>ensemble</a:t>
            </a:r>
          </a:p>
        </p:txBody>
      </p:sp>
      <p:sp>
        <p:nvSpPr>
          <p:cNvPr id="3" name="Content Placeholder 2">
            <a:extLst>
              <a:ext uri="{FF2B5EF4-FFF2-40B4-BE49-F238E27FC236}">
                <a16:creationId xmlns:a16="http://schemas.microsoft.com/office/drawing/2014/main" id="{F7F48015-A034-6FF0-39C7-10B44E60289A}"/>
              </a:ext>
            </a:extLst>
          </p:cNvPr>
          <p:cNvSpPr>
            <a:spLocks noGrp="1"/>
          </p:cNvSpPr>
          <p:nvPr>
            <p:ph sz="quarter" idx="13"/>
          </p:nvPr>
        </p:nvSpPr>
        <p:spPr>
          <a:xfrm>
            <a:off x="913774" y="1851660"/>
            <a:ext cx="10363826" cy="4465320"/>
          </a:xfrm>
        </p:spPr>
        <p:txBody>
          <a:bodyPr>
            <a:normAutofit/>
          </a:bodyPr>
          <a:lstStyle/>
          <a:p>
            <a:pPr marL="342900" marR="0" lvl="0" indent="-342900">
              <a:lnSpc>
                <a:spcPct val="107000"/>
              </a:lnSpc>
              <a:spcBef>
                <a:spcPts val="0"/>
              </a:spcBef>
              <a:spcAft>
                <a:spcPts val="0"/>
              </a:spcAft>
              <a:buFont typeface="+mj-lt"/>
              <a:buAutoNum type="arabicPeriod"/>
              <a:tabLst>
                <a:tab pos="457200" algn="l"/>
              </a:tabLst>
            </a:pPr>
            <a:r>
              <a:rPr lang="en-US" sz="1100" b="1" kern="100">
                <a:effectLst/>
                <a:latin typeface="Microsoft Himalaya" panose="01010100010101010101" pitchFamily="2" charset="0"/>
                <a:ea typeface="Calibri" panose="020F0502020204030204" pitchFamily="34" charset="0"/>
                <a:cs typeface="Times New Roman" panose="02020603050405020304" pitchFamily="18" charset="0"/>
              </a:rPr>
              <a:t>Accuracy (0.94):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100" kern="100">
                <a:effectLst/>
                <a:latin typeface="Microsoft Himalaya" panose="01010100010101010101" pitchFamily="2" charset="0"/>
                <a:ea typeface="Calibri" panose="020F0502020204030204" pitchFamily="34" charset="0"/>
                <a:cs typeface="Times New Roman" panose="02020603050405020304" pitchFamily="18" charset="0"/>
              </a:rPr>
              <a:t>Ensemble model correctly predicts the positive and negative classes 94% of the time.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100" kern="100">
                <a:effectLst/>
                <a:latin typeface="Microsoft Himalaya" panose="01010100010101010101" pitchFamily="2" charset="0"/>
                <a:ea typeface="Calibri" panose="020F0502020204030204" pitchFamily="34" charset="0"/>
                <a:cs typeface="Times New Roman" panose="02020603050405020304" pitchFamily="18" charset="0"/>
              </a:rPr>
              <a:t>This is significantly better than the No Information Rate (NIR), which is 0.5. This rate is the accuracy that would be achieved by always predicting the most frequent class.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1100" b="1" kern="100">
                <a:effectLst/>
                <a:latin typeface="Microsoft Himalaya" panose="01010100010101010101" pitchFamily="2" charset="0"/>
                <a:ea typeface="Calibri" panose="020F0502020204030204" pitchFamily="34" charset="0"/>
                <a:cs typeface="Times New Roman" panose="02020603050405020304" pitchFamily="18" charset="0"/>
              </a:rPr>
              <a:t>Kappa (0.88):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100" kern="100">
                <a:effectLst/>
                <a:latin typeface="Microsoft Himalaya" panose="01010100010101010101" pitchFamily="2" charset="0"/>
                <a:ea typeface="Calibri" panose="020F0502020204030204" pitchFamily="34" charset="0"/>
                <a:cs typeface="Times New Roman" panose="02020603050405020304" pitchFamily="18" charset="0"/>
              </a:rPr>
              <a:t>The Cohen's Kappa score is 0.88, indicating very good agreement between the predictions and the actual values, corrected for random chance. This suggests that the model is highly effective in classifying the outcomes beyond what would be achieved by random chance.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1100" b="1" kern="100">
                <a:effectLst/>
                <a:latin typeface="Microsoft Himalaya" panose="01010100010101010101" pitchFamily="2" charset="0"/>
                <a:ea typeface="Calibri" panose="020F0502020204030204" pitchFamily="34" charset="0"/>
                <a:cs typeface="Times New Roman" panose="02020603050405020304" pitchFamily="18" charset="0"/>
              </a:rPr>
              <a:t>Sensitivity (0.96) or True Positive Rate: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100" kern="100">
                <a:effectLst/>
                <a:latin typeface="Microsoft Himalaya" panose="01010100010101010101" pitchFamily="2" charset="0"/>
                <a:ea typeface="Calibri" panose="020F0502020204030204" pitchFamily="34" charset="0"/>
                <a:cs typeface="Times New Roman" panose="02020603050405020304" pitchFamily="18" charset="0"/>
              </a:rPr>
              <a:t>The model has a sensitivity of 96%, meaning it correctly identifies 96% of the actual positive cases. This high sensitivity is crucial for scenarios where missing a positive case would have severe consequences.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1100" b="1" kern="100">
                <a:effectLst/>
                <a:latin typeface="Microsoft Himalaya" panose="01010100010101010101" pitchFamily="2" charset="0"/>
                <a:ea typeface="Calibri" panose="020F0502020204030204" pitchFamily="34" charset="0"/>
                <a:cs typeface="Times New Roman" panose="02020603050405020304" pitchFamily="18" charset="0"/>
              </a:rPr>
              <a:t>Specificity (0.92):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100" kern="100">
                <a:effectLst/>
                <a:latin typeface="Microsoft Himalaya" panose="01010100010101010101" pitchFamily="2" charset="0"/>
                <a:ea typeface="Calibri" panose="020F0502020204030204" pitchFamily="34" charset="0"/>
                <a:cs typeface="Times New Roman" panose="02020603050405020304" pitchFamily="18" charset="0"/>
              </a:rPr>
              <a:t>The specificity is 92%, indicating that the model correctly identifies 92% of the actual negatives. This is also a strong performance, showing the model's effectiveness at ruling out negative cases when they are truly negative.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1100" b="1" kern="100">
                <a:effectLst/>
                <a:latin typeface="Microsoft Himalaya" panose="01010100010101010101" pitchFamily="2" charset="0"/>
                <a:ea typeface="Calibri" panose="020F0502020204030204" pitchFamily="34" charset="0"/>
                <a:cs typeface="Times New Roman" panose="02020603050405020304" pitchFamily="18" charset="0"/>
              </a:rPr>
              <a:t>Positive Predictive Value (PPV) (0.9231):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100" kern="100">
                <a:effectLst/>
                <a:latin typeface="Microsoft Himalaya" panose="01010100010101010101" pitchFamily="2" charset="0"/>
                <a:ea typeface="Calibri" panose="020F0502020204030204" pitchFamily="34" charset="0"/>
                <a:cs typeface="Times New Roman" panose="02020603050405020304" pitchFamily="18" charset="0"/>
              </a:rPr>
              <a:t>Also known as precision, this metric shows that 92.31% of the positive predictions made by the model are correct. This is important in contexts where the cost of a false positive is high.</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1100" b="1" kern="100">
                <a:effectLst/>
                <a:latin typeface="Microsoft Himalaya" panose="01010100010101010101" pitchFamily="2" charset="0"/>
                <a:ea typeface="Calibri" panose="020F0502020204030204" pitchFamily="34" charset="0"/>
                <a:cs typeface="Times New Roman" panose="02020603050405020304" pitchFamily="18" charset="0"/>
              </a:rPr>
              <a:t>Negative Predictive Value (NPV) (0.9583):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100" kern="100">
                <a:effectLst/>
                <a:latin typeface="Microsoft Himalaya" panose="01010100010101010101" pitchFamily="2" charset="0"/>
                <a:ea typeface="Calibri" panose="020F0502020204030204" pitchFamily="34" charset="0"/>
                <a:cs typeface="Times New Roman" panose="02020603050405020304" pitchFamily="18" charset="0"/>
              </a:rPr>
              <a:t>The NPV is 95.83%, indicating that 95.83% of the negative predictions made by the model are correct. High NPV is crucial in scenarios where it's important not to classify an actual negative as positive.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1100" b="1" kern="100">
                <a:effectLst/>
                <a:latin typeface="Microsoft Himalaya" panose="01010100010101010101" pitchFamily="2" charset="0"/>
                <a:ea typeface="Calibri" panose="020F0502020204030204" pitchFamily="34" charset="0"/>
                <a:cs typeface="Times New Roman" panose="02020603050405020304" pitchFamily="18" charset="0"/>
              </a:rPr>
              <a:t>Balanced Accuracy (0.94):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100" kern="100">
                <a:effectLst/>
                <a:latin typeface="Microsoft Himalaya" panose="01010100010101010101" pitchFamily="2" charset="0"/>
                <a:ea typeface="Calibri" panose="020F0502020204030204" pitchFamily="34" charset="0"/>
                <a:cs typeface="Times New Roman" panose="02020603050405020304" pitchFamily="18" charset="0"/>
              </a:rPr>
              <a:t>Balanced accuracy, which averages sensitivity and specificity, is also 94%. This confirms the model's robust performance across both positive and negative predictions, especially important in imbalanced datasets.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1100" b="1" kern="100">
                <a:effectLst/>
                <a:latin typeface="Microsoft Himalaya" panose="01010100010101010101" pitchFamily="2" charset="0"/>
                <a:ea typeface="Calibri" panose="020F0502020204030204" pitchFamily="34" charset="0"/>
                <a:cs typeface="Times New Roman" panose="02020603050405020304" pitchFamily="18" charset="0"/>
              </a:rPr>
              <a:t>Mcnemar's Test P-Value (0.505):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100" kern="100">
                <a:effectLst/>
                <a:latin typeface="Microsoft Himalaya" panose="01010100010101010101" pitchFamily="2" charset="0"/>
                <a:ea typeface="Calibri" panose="020F0502020204030204" pitchFamily="34" charset="0"/>
                <a:cs typeface="Times New Roman" panose="02020603050405020304" pitchFamily="18" charset="0"/>
              </a:rPr>
              <a:t>Mcnemar's test assesses the marginal homogeneity of the confusion matrix. A p-value of 0.505 suggests there is no significant difference in the performance of the model between the types of errors (Type I vs. Type II).</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15774481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0A2A500A-38E6-FB54-4932-ACA7C587471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descr="A graph of different colored squares&#10;&#10;Description automatically generated">
            <a:extLst>
              <a:ext uri="{FF2B5EF4-FFF2-40B4-BE49-F238E27FC236}">
                <a16:creationId xmlns:a16="http://schemas.microsoft.com/office/drawing/2014/main" id="{18CD91D1-D7FC-12B7-525B-7C21E3BF4E55}"/>
              </a:ext>
            </a:extLst>
          </p:cNvPr>
          <p:cNvPicPr>
            <a:picLocks noChangeAspect="1"/>
          </p:cNvPicPr>
          <p:nvPr/>
        </p:nvPicPr>
        <p:blipFill>
          <a:blip r:embed="rId2"/>
          <a:stretch>
            <a:fillRect/>
          </a:stretch>
        </p:blipFill>
        <p:spPr>
          <a:xfrm>
            <a:off x="399952" y="1371131"/>
            <a:ext cx="6669019" cy="4115738"/>
          </a:xfrm>
          <a:prstGeom prst="rect">
            <a:avLst/>
          </a:prstGeom>
        </p:spPr>
      </p:pic>
      <p:graphicFrame>
        <p:nvGraphicFramePr>
          <p:cNvPr id="5" name="Table 4">
            <a:extLst>
              <a:ext uri="{FF2B5EF4-FFF2-40B4-BE49-F238E27FC236}">
                <a16:creationId xmlns:a16="http://schemas.microsoft.com/office/drawing/2014/main" id="{018D0E08-B6DD-AA5F-5098-145B1F4E2E4F}"/>
              </a:ext>
            </a:extLst>
          </p:cNvPr>
          <p:cNvGraphicFramePr>
            <a:graphicFrameLocks noGrp="1"/>
          </p:cNvGraphicFramePr>
          <p:nvPr>
            <p:extLst>
              <p:ext uri="{D42A27DB-BD31-4B8C-83A1-F6EECF244321}">
                <p14:modId xmlns:p14="http://schemas.microsoft.com/office/powerpoint/2010/main" val="1074288734"/>
              </p:ext>
            </p:extLst>
          </p:nvPr>
        </p:nvGraphicFramePr>
        <p:xfrm>
          <a:off x="7458986" y="1546003"/>
          <a:ext cx="4061556" cy="2035397"/>
        </p:xfrm>
        <a:graphic>
          <a:graphicData uri="http://schemas.openxmlformats.org/drawingml/2006/table">
            <a:tbl>
              <a:tblPr/>
              <a:tblGrid>
                <a:gridCol w="676926">
                  <a:extLst>
                    <a:ext uri="{9D8B030D-6E8A-4147-A177-3AD203B41FA5}">
                      <a16:colId xmlns:a16="http://schemas.microsoft.com/office/drawing/2014/main" val="4260670761"/>
                    </a:ext>
                  </a:extLst>
                </a:gridCol>
                <a:gridCol w="676926">
                  <a:extLst>
                    <a:ext uri="{9D8B030D-6E8A-4147-A177-3AD203B41FA5}">
                      <a16:colId xmlns:a16="http://schemas.microsoft.com/office/drawing/2014/main" val="1520101672"/>
                    </a:ext>
                  </a:extLst>
                </a:gridCol>
                <a:gridCol w="676926">
                  <a:extLst>
                    <a:ext uri="{9D8B030D-6E8A-4147-A177-3AD203B41FA5}">
                      <a16:colId xmlns:a16="http://schemas.microsoft.com/office/drawing/2014/main" val="3982211625"/>
                    </a:ext>
                  </a:extLst>
                </a:gridCol>
                <a:gridCol w="676926">
                  <a:extLst>
                    <a:ext uri="{9D8B030D-6E8A-4147-A177-3AD203B41FA5}">
                      <a16:colId xmlns:a16="http://schemas.microsoft.com/office/drawing/2014/main" val="3877055606"/>
                    </a:ext>
                  </a:extLst>
                </a:gridCol>
                <a:gridCol w="676926">
                  <a:extLst>
                    <a:ext uri="{9D8B030D-6E8A-4147-A177-3AD203B41FA5}">
                      <a16:colId xmlns:a16="http://schemas.microsoft.com/office/drawing/2014/main" val="3953934130"/>
                    </a:ext>
                  </a:extLst>
                </a:gridCol>
                <a:gridCol w="676926">
                  <a:extLst>
                    <a:ext uri="{9D8B030D-6E8A-4147-A177-3AD203B41FA5}">
                      <a16:colId xmlns:a16="http://schemas.microsoft.com/office/drawing/2014/main" val="1787772157"/>
                    </a:ext>
                  </a:extLst>
                </a:gridCol>
              </a:tblGrid>
              <a:tr h="1205537">
                <a:tc>
                  <a:txBody>
                    <a:bodyPr/>
                    <a:lstStyle/>
                    <a:p>
                      <a:pPr algn="l"/>
                      <a:r>
                        <a:rPr lang="en-US" sz="900">
                          <a:effectLst/>
                        </a:rPr>
                        <a:t>Model</a:t>
                      </a:r>
                    </a:p>
                    <a:p>
                      <a:pPr algn="l"/>
                      <a:r>
                        <a:rPr lang="en-US" sz="900" b="0">
                          <a:effectLst/>
                        </a:rPr>
                        <a:t>&lt;chr&gt;</a:t>
                      </a:r>
                    </a:p>
                  </a:txBody>
                  <a:tcPr marL="45720" marR="45720" marB="22860" anchor="ctr">
                    <a:lnL>
                      <a:noFill/>
                    </a:lnL>
                    <a:lnR>
                      <a:noFill/>
                    </a:lnR>
                    <a:lnT>
                      <a:noFill/>
                    </a:lnT>
                    <a:lnB>
                      <a:noFill/>
                    </a:lnB>
                    <a:solidFill>
                      <a:srgbClr val="FFFFFF"/>
                    </a:solidFill>
                  </a:tcPr>
                </a:tc>
                <a:tc>
                  <a:txBody>
                    <a:bodyPr/>
                    <a:lstStyle/>
                    <a:p>
                      <a:pPr algn="r"/>
                      <a:r>
                        <a:rPr lang="en-US" sz="900">
                          <a:effectLst/>
                        </a:rPr>
                        <a:t>Accuracy</a:t>
                      </a:r>
                    </a:p>
                    <a:p>
                      <a:pPr algn="r"/>
                      <a:r>
                        <a:rPr lang="en-US" sz="900" b="0">
                          <a:effectLst/>
                        </a:rPr>
                        <a:t>&lt;dbl&gt;</a:t>
                      </a:r>
                    </a:p>
                  </a:txBody>
                  <a:tcPr marL="45720" marR="45720" marB="22860" anchor="ctr">
                    <a:lnL>
                      <a:noFill/>
                    </a:lnL>
                    <a:lnR>
                      <a:noFill/>
                    </a:lnR>
                    <a:lnT>
                      <a:noFill/>
                    </a:lnT>
                    <a:lnB>
                      <a:noFill/>
                    </a:lnB>
                    <a:solidFill>
                      <a:srgbClr val="FFFFFF"/>
                    </a:solidFill>
                  </a:tcPr>
                </a:tc>
                <a:tc>
                  <a:txBody>
                    <a:bodyPr/>
                    <a:lstStyle/>
                    <a:p>
                      <a:pPr algn="r"/>
                      <a:r>
                        <a:rPr lang="en-US" sz="900">
                          <a:effectLst/>
                        </a:rPr>
                        <a:t>Precision</a:t>
                      </a:r>
                    </a:p>
                    <a:p>
                      <a:pPr algn="r"/>
                      <a:r>
                        <a:rPr lang="en-US" sz="900" b="0">
                          <a:effectLst/>
                        </a:rPr>
                        <a:t>&lt;dbl&gt;</a:t>
                      </a:r>
                    </a:p>
                  </a:txBody>
                  <a:tcPr marL="45720" marR="45720" marB="22860" anchor="ctr">
                    <a:lnL>
                      <a:noFill/>
                    </a:lnL>
                    <a:lnR>
                      <a:noFill/>
                    </a:lnR>
                    <a:lnT>
                      <a:noFill/>
                    </a:lnT>
                    <a:lnB>
                      <a:noFill/>
                    </a:lnB>
                    <a:solidFill>
                      <a:srgbClr val="FFFFFF"/>
                    </a:solidFill>
                  </a:tcPr>
                </a:tc>
                <a:tc>
                  <a:txBody>
                    <a:bodyPr/>
                    <a:lstStyle/>
                    <a:p>
                      <a:pPr algn="r"/>
                      <a:r>
                        <a:rPr lang="en-US" sz="900">
                          <a:effectLst/>
                        </a:rPr>
                        <a:t>Sensitivity</a:t>
                      </a:r>
                    </a:p>
                    <a:p>
                      <a:pPr algn="r"/>
                      <a:r>
                        <a:rPr lang="en-US" sz="900" b="0">
                          <a:effectLst/>
                        </a:rPr>
                        <a:t>&lt;dbl&gt;</a:t>
                      </a:r>
                    </a:p>
                  </a:txBody>
                  <a:tcPr marL="45720" marR="45720" marB="22860" anchor="ctr">
                    <a:lnL>
                      <a:noFill/>
                    </a:lnL>
                    <a:lnR>
                      <a:noFill/>
                    </a:lnR>
                    <a:lnT>
                      <a:noFill/>
                    </a:lnT>
                    <a:lnB>
                      <a:noFill/>
                    </a:lnB>
                    <a:solidFill>
                      <a:srgbClr val="FFFFFF"/>
                    </a:solidFill>
                  </a:tcPr>
                </a:tc>
                <a:tc>
                  <a:txBody>
                    <a:bodyPr/>
                    <a:lstStyle/>
                    <a:p>
                      <a:pPr algn="r"/>
                      <a:r>
                        <a:rPr lang="en-US" sz="900">
                          <a:effectLst/>
                        </a:rPr>
                        <a:t>Specificity</a:t>
                      </a:r>
                    </a:p>
                    <a:p>
                      <a:pPr algn="r"/>
                      <a:r>
                        <a:rPr lang="en-US" sz="900" b="0">
                          <a:effectLst/>
                        </a:rPr>
                        <a:t>&lt;dbl&gt;</a:t>
                      </a:r>
                    </a:p>
                  </a:txBody>
                  <a:tcPr marL="45720" marR="45720" marB="22860" anchor="ctr">
                    <a:lnL>
                      <a:noFill/>
                    </a:lnL>
                    <a:lnR>
                      <a:noFill/>
                    </a:lnR>
                    <a:lnT>
                      <a:noFill/>
                    </a:lnT>
                    <a:lnB>
                      <a:noFill/>
                    </a:lnB>
                    <a:solidFill>
                      <a:srgbClr val="FFFFFF"/>
                    </a:solidFill>
                  </a:tcPr>
                </a:tc>
                <a:tc>
                  <a:txBody>
                    <a:bodyPr/>
                    <a:lstStyle/>
                    <a:p>
                      <a:pPr algn="r"/>
                      <a:r>
                        <a:rPr lang="en-US" sz="900">
                          <a:effectLst/>
                        </a:rPr>
                        <a:t>CompositeIndex</a:t>
                      </a:r>
                    </a:p>
                    <a:p>
                      <a:pPr algn="r"/>
                      <a:r>
                        <a:rPr lang="en-US" sz="900" b="0">
                          <a:effectLst/>
                        </a:rPr>
                        <a:t>&lt;dbl&gt;</a:t>
                      </a:r>
                    </a:p>
                  </a:txBody>
                  <a:tcPr marL="45720" marR="45720" marB="22860" anchor="ctr">
                    <a:lnL>
                      <a:noFill/>
                    </a:lnL>
                    <a:lnR>
                      <a:noFill/>
                    </a:lnR>
                    <a:lnT>
                      <a:noFill/>
                    </a:lnT>
                    <a:lnB>
                      <a:noFill/>
                    </a:lnB>
                    <a:solidFill>
                      <a:srgbClr val="FFFFFF"/>
                    </a:solidFill>
                  </a:tcPr>
                </a:tc>
                <a:extLst>
                  <a:ext uri="{0D108BD9-81ED-4DB2-BD59-A6C34878D82A}">
                    <a16:rowId xmlns:a16="http://schemas.microsoft.com/office/drawing/2014/main" val="1385520880"/>
                  </a:ext>
                </a:extLst>
              </a:tr>
              <a:tr h="247290">
                <a:tc>
                  <a:txBody>
                    <a:bodyPr/>
                    <a:lstStyle/>
                    <a:p>
                      <a:pPr algn="l"/>
                      <a:r>
                        <a:rPr lang="en-US" sz="1000">
                          <a:effectLst/>
                        </a:rPr>
                        <a:t>Ensemble</a:t>
                      </a:r>
                    </a:p>
                  </a:txBody>
                  <a:tcPr marL="45720" marR="45720" marT="15240" marB="15240" anchor="ctr">
                    <a:lnL>
                      <a:noFill/>
                    </a:lnL>
                    <a:lnR>
                      <a:noFill/>
                    </a:lnR>
                    <a:lnT>
                      <a:noFill/>
                    </a:lnT>
                    <a:lnB>
                      <a:noFill/>
                    </a:lnB>
                    <a:solidFill>
                      <a:srgbClr val="FFFFFF"/>
                    </a:solidFill>
                  </a:tcPr>
                </a:tc>
                <a:tc>
                  <a:txBody>
                    <a:bodyPr/>
                    <a:lstStyle/>
                    <a:p>
                      <a:pPr algn="r"/>
                      <a:r>
                        <a:rPr lang="en-US" sz="1000">
                          <a:effectLst/>
                        </a:rPr>
                        <a:t>0.8867</a:t>
                      </a:r>
                    </a:p>
                  </a:txBody>
                  <a:tcPr marL="45720" marR="45720" marT="15240" marB="15240" anchor="ctr">
                    <a:lnL>
                      <a:noFill/>
                    </a:lnL>
                    <a:lnR>
                      <a:noFill/>
                    </a:lnR>
                    <a:lnT>
                      <a:noFill/>
                    </a:lnT>
                    <a:lnB>
                      <a:noFill/>
                    </a:lnB>
                    <a:solidFill>
                      <a:srgbClr val="FFFFFF"/>
                    </a:solidFill>
                  </a:tcPr>
                </a:tc>
                <a:tc>
                  <a:txBody>
                    <a:bodyPr/>
                    <a:lstStyle/>
                    <a:p>
                      <a:pPr algn="r"/>
                      <a:r>
                        <a:rPr lang="en-US" sz="1000">
                          <a:effectLst/>
                        </a:rPr>
                        <a:t>0.9394</a:t>
                      </a:r>
                    </a:p>
                  </a:txBody>
                  <a:tcPr marL="45720" marR="45720" marT="15240" marB="15240" anchor="ctr">
                    <a:lnL>
                      <a:noFill/>
                    </a:lnL>
                    <a:lnR>
                      <a:noFill/>
                    </a:lnR>
                    <a:lnT>
                      <a:noFill/>
                    </a:lnT>
                    <a:lnB>
                      <a:noFill/>
                    </a:lnB>
                    <a:solidFill>
                      <a:srgbClr val="FFFFFF"/>
                    </a:solidFill>
                  </a:tcPr>
                </a:tc>
                <a:tc>
                  <a:txBody>
                    <a:bodyPr/>
                    <a:lstStyle/>
                    <a:p>
                      <a:pPr algn="r"/>
                      <a:r>
                        <a:rPr lang="en-US" sz="1000">
                          <a:effectLst/>
                        </a:rPr>
                        <a:t>0.8267</a:t>
                      </a:r>
                    </a:p>
                  </a:txBody>
                  <a:tcPr marL="45720" marR="45720" marT="15240" marB="15240" anchor="ctr">
                    <a:lnL>
                      <a:noFill/>
                    </a:lnL>
                    <a:lnR>
                      <a:noFill/>
                    </a:lnR>
                    <a:lnT>
                      <a:noFill/>
                    </a:lnT>
                    <a:lnB>
                      <a:noFill/>
                    </a:lnB>
                    <a:solidFill>
                      <a:srgbClr val="FFFFFF"/>
                    </a:solidFill>
                  </a:tcPr>
                </a:tc>
                <a:tc>
                  <a:txBody>
                    <a:bodyPr/>
                    <a:lstStyle/>
                    <a:p>
                      <a:pPr algn="r"/>
                      <a:r>
                        <a:rPr lang="en-US" sz="1000">
                          <a:effectLst/>
                        </a:rPr>
                        <a:t>0.9467</a:t>
                      </a:r>
                    </a:p>
                  </a:txBody>
                  <a:tcPr marL="45720" marR="45720" marT="15240" marB="15240" anchor="ctr">
                    <a:lnL>
                      <a:noFill/>
                    </a:lnL>
                    <a:lnR>
                      <a:noFill/>
                    </a:lnR>
                    <a:lnT>
                      <a:noFill/>
                    </a:lnT>
                    <a:lnB>
                      <a:noFill/>
                    </a:lnB>
                    <a:solidFill>
                      <a:srgbClr val="FFFFFF"/>
                    </a:solidFill>
                  </a:tcPr>
                </a:tc>
                <a:tc>
                  <a:txBody>
                    <a:bodyPr/>
                    <a:lstStyle/>
                    <a:p>
                      <a:pPr algn="r"/>
                      <a:r>
                        <a:rPr lang="en-US" sz="1000">
                          <a:effectLst/>
                        </a:rPr>
                        <a:t>0.89651</a:t>
                      </a:r>
                    </a:p>
                  </a:txBody>
                  <a:tcPr marL="45720" marR="45720" marT="15240" marB="15240" anchor="ctr">
                    <a:lnL>
                      <a:noFill/>
                    </a:lnL>
                    <a:lnR>
                      <a:noFill/>
                    </a:lnR>
                    <a:lnT>
                      <a:noFill/>
                    </a:lnT>
                    <a:lnB>
                      <a:noFill/>
                    </a:lnB>
                    <a:solidFill>
                      <a:srgbClr val="FFFFFF"/>
                    </a:solidFill>
                  </a:tcPr>
                </a:tc>
                <a:extLst>
                  <a:ext uri="{0D108BD9-81ED-4DB2-BD59-A6C34878D82A}">
                    <a16:rowId xmlns:a16="http://schemas.microsoft.com/office/drawing/2014/main" val="54466412"/>
                  </a:ext>
                </a:extLst>
              </a:tr>
              <a:tr h="247290">
                <a:tc>
                  <a:txBody>
                    <a:bodyPr/>
                    <a:lstStyle/>
                    <a:p>
                      <a:pPr algn="l"/>
                      <a:r>
                        <a:rPr lang="en-US" sz="1000">
                          <a:effectLst/>
                        </a:rPr>
                        <a:t>Random Forest</a:t>
                      </a:r>
                    </a:p>
                  </a:txBody>
                  <a:tcPr marL="45720" marR="45720" marT="15240" marB="15240" anchor="ctr">
                    <a:lnL>
                      <a:noFill/>
                    </a:lnL>
                    <a:lnR>
                      <a:noFill/>
                    </a:lnR>
                    <a:lnT>
                      <a:noFill/>
                    </a:lnT>
                    <a:lnB>
                      <a:noFill/>
                    </a:lnB>
                    <a:solidFill>
                      <a:srgbClr val="FFFFFF"/>
                    </a:solidFill>
                  </a:tcPr>
                </a:tc>
                <a:tc>
                  <a:txBody>
                    <a:bodyPr/>
                    <a:lstStyle/>
                    <a:p>
                      <a:pPr algn="r"/>
                      <a:r>
                        <a:rPr lang="en-US" sz="1000">
                          <a:effectLst/>
                        </a:rPr>
                        <a:t>0.8667</a:t>
                      </a:r>
                    </a:p>
                  </a:txBody>
                  <a:tcPr marL="45720" marR="45720" marT="15240" marB="15240" anchor="ctr">
                    <a:lnL>
                      <a:noFill/>
                    </a:lnL>
                    <a:lnR>
                      <a:noFill/>
                    </a:lnR>
                    <a:lnT>
                      <a:noFill/>
                    </a:lnT>
                    <a:lnB>
                      <a:noFill/>
                    </a:lnB>
                    <a:solidFill>
                      <a:srgbClr val="FFFFFF"/>
                    </a:solidFill>
                  </a:tcPr>
                </a:tc>
                <a:tc>
                  <a:txBody>
                    <a:bodyPr/>
                    <a:lstStyle/>
                    <a:p>
                      <a:pPr algn="r"/>
                      <a:r>
                        <a:rPr lang="en-US" sz="1000">
                          <a:effectLst/>
                        </a:rPr>
                        <a:t>0.9365</a:t>
                      </a:r>
                    </a:p>
                  </a:txBody>
                  <a:tcPr marL="45720" marR="45720" marT="15240" marB="15240" anchor="ctr">
                    <a:lnL>
                      <a:noFill/>
                    </a:lnL>
                    <a:lnR>
                      <a:noFill/>
                    </a:lnR>
                    <a:lnT>
                      <a:noFill/>
                    </a:lnT>
                    <a:lnB>
                      <a:noFill/>
                    </a:lnB>
                    <a:solidFill>
                      <a:srgbClr val="FFFFFF"/>
                    </a:solidFill>
                  </a:tcPr>
                </a:tc>
                <a:tc>
                  <a:txBody>
                    <a:bodyPr/>
                    <a:lstStyle/>
                    <a:p>
                      <a:pPr algn="r"/>
                      <a:r>
                        <a:rPr lang="en-US" sz="1000">
                          <a:effectLst/>
                        </a:rPr>
                        <a:t>0.7867</a:t>
                      </a:r>
                    </a:p>
                  </a:txBody>
                  <a:tcPr marL="45720" marR="45720" marT="15240" marB="15240" anchor="ctr">
                    <a:lnL>
                      <a:noFill/>
                    </a:lnL>
                    <a:lnR>
                      <a:noFill/>
                    </a:lnR>
                    <a:lnT>
                      <a:noFill/>
                    </a:lnT>
                    <a:lnB>
                      <a:noFill/>
                    </a:lnB>
                    <a:solidFill>
                      <a:srgbClr val="FFFFFF"/>
                    </a:solidFill>
                  </a:tcPr>
                </a:tc>
                <a:tc>
                  <a:txBody>
                    <a:bodyPr/>
                    <a:lstStyle/>
                    <a:p>
                      <a:pPr algn="r"/>
                      <a:r>
                        <a:rPr lang="en-US" sz="1000">
                          <a:effectLst/>
                        </a:rPr>
                        <a:t>0.9467</a:t>
                      </a:r>
                    </a:p>
                  </a:txBody>
                  <a:tcPr marL="45720" marR="45720" marT="15240" marB="15240" anchor="ctr">
                    <a:lnL>
                      <a:noFill/>
                    </a:lnL>
                    <a:lnR>
                      <a:noFill/>
                    </a:lnR>
                    <a:lnT>
                      <a:noFill/>
                    </a:lnT>
                    <a:lnB>
                      <a:noFill/>
                    </a:lnB>
                    <a:solidFill>
                      <a:srgbClr val="FFFFFF"/>
                    </a:solidFill>
                  </a:tcPr>
                </a:tc>
                <a:tc>
                  <a:txBody>
                    <a:bodyPr/>
                    <a:lstStyle/>
                    <a:p>
                      <a:pPr algn="r"/>
                      <a:r>
                        <a:rPr lang="en-US" sz="1000">
                          <a:effectLst/>
                        </a:rPr>
                        <a:t>0.87964</a:t>
                      </a:r>
                    </a:p>
                  </a:txBody>
                  <a:tcPr marL="45720" marR="45720" marT="15240" marB="15240" anchor="ctr">
                    <a:lnL>
                      <a:noFill/>
                    </a:lnL>
                    <a:lnR>
                      <a:noFill/>
                    </a:lnR>
                    <a:lnT>
                      <a:noFill/>
                    </a:lnT>
                    <a:lnB>
                      <a:noFill/>
                    </a:lnB>
                    <a:solidFill>
                      <a:srgbClr val="FFFFFF"/>
                    </a:solidFill>
                  </a:tcPr>
                </a:tc>
                <a:extLst>
                  <a:ext uri="{0D108BD9-81ED-4DB2-BD59-A6C34878D82A}">
                    <a16:rowId xmlns:a16="http://schemas.microsoft.com/office/drawing/2014/main" val="3137753031"/>
                  </a:ext>
                </a:extLst>
              </a:tr>
              <a:tr h="247290">
                <a:tc>
                  <a:txBody>
                    <a:bodyPr/>
                    <a:lstStyle/>
                    <a:p>
                      <a:pPr algn="l"/>
                      <a:r>
                        <a:rPr lang="en-US" sz="1000">
                          <a:effectLst/>
                        </a:rPr>
                        <a:t>XGBoost</a:t>
                      </a:r>
                    </a:p>
                  </a:txBody>
                  <a:tcPr marL="45720" marR="45720" marT="15240" marB="15240" anchor="ctr">
                    <a:lnL>
                      <a:noFill/>
                    </a:lnL>
                    <a:lnR>
                      <a:noFill/>
                    </a:lnR>
                    <a:lnT>
                      <a:noFill/>
                    </a:lnT>
                    <a:lnB>
                      <a:noFill/>
                    </a:lnB>
                    <a:solidFill>
                      <a:srgbClr val="FFFFFF"/>
                    </a:solidFill>
                  </a:tcPr>
                </a:tc>
                <a:tc>
                  <a:txBody>
                    <a:bodyPr/>
                    <a:lstStyle/>
                    <a:p>
                      <a:pPr algn="r"/>
                      <a:r>
                        <a:rPr lang="en-US" sz="1000">
                          <a:effectLst/>
                        </a:rPr>
                        <a:t>0.8800</a:t>
                      </a:r>
                    </a:p>
                  </a:txBody>
                  <a:tcPr marL="45720" marR="45720" marT="15240" marB="15240" anchor="ctr">
                    <a:lnL>
                      <a:noFill/>
                    </a:lnL>
                    <a:lnR>
                      <a:noFill/>
                    </a:lnR>
                    <a:lnT>
                      <a:noFill/>
                    </a:lnT>
                    <a:lnB>
                      <a:noFill/>
                    </a:lnB>
                    <a:solidFill>
                      <a:srgbClr val="FFFFFF"/>
                    </a:solidFill>
                  </a:tcPr>
                </a:tc>
                <a:tc>
                  <a:txBody>
                    <a:bodyPr/>
                    <a:lstStyle/>
                    <a:p>
                      <a:pPr algn="r"/>
                      <a:r>
                        <a:rPr lang="en-US" sz="1000">
                          <a:effectLst/>
                        </a:rPr>
                        <a:t>0.9254</a:t>
                      </a:r>
                    </a:p>
                  </a:txBody>
                  <a:tcPr marL="45720" marR="45720" marT="15240" marB="15240" anchor="ctr">
                    <a:lnL>
                      <a:noFill/>
                    </a:lnL>
                    <a:lnR>
                      <a:noFill/>
                    </a:lnR>
                    <a:lnT>
                      <a:noFill/>
                    </a:lnT>
                    <a:lnB>
                      <a:noFill/>
                    </a:lnB>
                    <a:solidFill>
                      <a:srgbClr val="FFFFFF"/>
                    </a:solidFill>
                  </a:tcPr>
                </a:tc>
                <a:tc>
                  <a:txBody>
                    <a:bodyPr/>
                    <a:lstStyle/>
                    <a:p>
                      <a:pPr algn="r"/>
                      <a:r>
                        <a:rPr lang="en-US" sz="1000">
                          <a:effectLst/>
                        </a:rPr>
                        <a:t>0.8267</a:t>
                      </a:r>
                    </a:p>
                  </a:txBody>
                  <a:tcPr marL="45720" marR="45720" marT="15240" marB="15240" anchor="ctr">
                    <a:lnL>
                      <a:noFill/>
                    </a:lnL>
                    <a:lnR>
                      <a:noFill/>
                    </a:lnR>
                    <a:lnT>
                      <a:noFill/>
                    </a:lnT>
                    <a:lnB>
                      <a:noFill/>
                    </a:lnB>
                    <a:solidFill>
                      <a:srgbClr val="FFFFFF"/>
                    </a:solidFill>
                  </a:tcPr>
                </a:tc>
                <a:tc>
                  <a:txBody>
                    <a:bodyPr/>
                    <a:lstStyle/>
                    <a:p>
                      <a:pPr algn="r"/>
                      <a:r>
                        <a:rPr lang="en-US" sz="1000">
                          <a:effectLst/>
                        </a:rPr>
                        <a:t>0.9333</a:t>
                      </a:r>
                    </a:p>
                  </a:txBody>
                  <a:tcPr marL="45720" marR="45720" marT="15240" marB="15240" anchor="ctr">
                    <a:lnL>
                      <a:noFill/>
                    </a:lnL>
                    <a:lnR>
                      <a:noFill/>
                    </a:lnR>
                    <a:lnT>
                      <a:noFill/>
                    </a:lnT>
                    <a:lnB>
                      <a:noFill/>
                    </a:lnB>
                    <a:solidFill>
                      <a:srgbClr val="FFFFFF"/>
                    </a:solidFill>
                  </a:tcPr>
                </a:tc>
                <a:tc>
                  <a:txBody>
                    <a:bodyPr/>
                    <a:lstStyle/>
                    <a:p>
                      <a:pPr algn="r"/>
                      <a:r>
                        <a:rPr lang="en-US" sz="1000">
                          <a:effectLst/>
                        </a:rPr>
                        <a:t>0.88829</a:t>
                      </a:r>
                    </a:p>
                  </a:txBody>
                  <a:tcPr marL="45720" marR="45720" marT="15240" marB="15240" anchor="ctr">
                    <a:lnL>
                      <a:noFill/>
                    </a:lnL>
                    <a:lnR>
                      <a:noFill/>
                    </a:lnR>
                    <a:lnT>
                      <a:noFill/>
                    </a:lnT>
                    <a:lnB>
                      <a:noFill/>
                    </a:lnB>
                    <a:solidFill>
                      <a:srgbClr val="FFFFFF"/>
                    </a:solidFill>
                  </a:tcPr>
                </a:tc>
                <a:extLst>
                  <a:ext uri="{0D108BD9-81ED-4DB2-BD59-A6C34878D82A}">
                    <a16:rowId xmlns:a16="http://schemas.microsoft.com/office/drawing/2014/main" val="2910748211"/>
                  </a:ext>
                </a:extLst>
              </a:tr>
            </a:tbl>
          </a:graphicData>
        </a:graphic>
      </p:graphicFrame>
      <p:sp>
        <p:nvSpPr>
          <p:cNvPr id="7" name="Rectangle 6">
            <a:extLst>
              <a:ext uri="{FF2B5EF4-FFF2-40B4-BE49-F238E27FC236}">
                <a16:creationId xmlns:a16="http://schemas.microsoft.com/office/drawing/2014/main" id="{60FDCC62-5FAC-75C8-0E52-FE1006D8D01F}"/>
              </a:ext>
            </a:extLst>
          </p:cNvPr>
          <p:cNvSpPr/>
          <p:nvPr/>
        </p:nvSpPr>
        <p:spPr>
          <a:xfrm>
            <a:off x="7458986" y="3832860"/>
            <a:ext cx="4061556" cy="1905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1800" b="0">
                <a:effectLst/>
              </a:rPr>
              <a:t>Weights assigned for medical test: Accuracy 20%</a:t>
            </a:r>
          </a:p>
          <a:p>
            <a:pPr algn="l"/>
            <a:r>
              <a:rPr lang="en-US" sz="1800" b="0">
                <a:effectLst/>
              </a:rPr>
              <a:t> Precision 30%</a:t>
            </a:r>
          </a:p>
          <a:p>
            <a:pPr algn="l"/>
            <a:r>
              <a:rPr lang="en-US" sz="1800" b="0">
                <a:effectLst/>
              </a:rPr>
              <a:t>Sensitivity: 30%</a:t>
            </a:r>
          </a:p>
          <a:p>
            <a:pPr algn="l"/>
            <a:r>
              <a:rPr lang="en-US" sz="1800" b="0">
                <a:effectLst/>
              </a:rPr>
              <a:t>Specificity: 20%</a:t>
            </a:r>
          </a:p>
        </p:txBody>
      </p:sp>
    </p:spTree>
    <p:extLst>
      <p:ext uri="{BB962C8B-B14F-4D97-AF65-F5344CB8AC3E}">
        <p14:creationId xmlns:p14="http://schemas.microsoft.com/office/powerpoint/2010/main" val="3243253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305AD0-38C5-ECAD-87E4-58DBBCFE1F60}"/>
              </a:ext>
            </a:extLst>
          </p:cNvPr>
          <p:cNvPicPr>
            <a:picLocks noChangeAspect="1"/>
          </p:cNvPicPr>
          <p:nvPr/>
        </p:nvPicPr>
        <p:blipFill>
          <a:blip r:embed="rId2"/>
          <a:stretch>
            <a:fillRect/>
          </a:stretch>
        </p:blipFill>
        <p:spPr>
          <a:xfrm>
            <a:off x="822127" y="1424329"/>
            <a:ext cx="6096000" cy="3632425"/>
          </a:xfrm>
          <a:prstGeom prst="rect">
            <a:avLst/>
          </a:prstGeom>
        </p:spPr>
      </p:pic>
      <p:sp>
        <p:nvSpPr>
          <p:cNvPr id="3" name="Rectangle 2">
            <a:extLst>
              <a:ext uri="{FF2B5EF4-FFF2-40B4-BE49-F238E27FC236}">
                <a16:creationId xmlns:a16="http://schemas.microsoft.com/office/drawing/2014/main" id="{74F3B7C0-9103-C46C-24F7-23BD4758D7B5}"/>
              </a:ext>
            </a:extLst>
          </p:cNvPr>
          <p:cNvSpPr/>
          <p:nvPr/>
        </p:nvSpPr>
        <p:spPr>
          <a:xfrm>
            <a:off x="7387771" y="1952171"/>
            <a:ext cx="3247571" cy="19503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solidFill>
                  <a:srgbClr val="0D0D0D"/>
                </a:solidFill>
                <a:ea typeface="+mn-lt"/>
                <a:cs typeface="+mn-lt"/>
              </a:rPr>
              <a:t>AUC for </a:t>
            </a:r>
            <a:r>
              <a:rPr lang="en-US" sz="1200" err="1">
                <a:solidFill>
                  <a:srgbClr val="0D0D0D"/>
                </a:solidFill>
                <a:ea typeface="+mn-lt"/>
                <a:cs typeface="+mn-lt"/>
              </a:rPr>
              <a:t>XGBoost</a:t>
            </a:r>
            <a:r>
              <a:rPr lang="en-US" sz="1200">
                <a:solidFill>
                  <a:srgbClr val="0D0D0D"/>
                </a:solidFill>
                <a:ea typeface="+mn-lt"/>
                <a:cs typeface="+mn-lt"/>
              </a:rPr>
              <a:t>: 0.9454222 </a:t>
            </a:r>
            <a:endParaRPr lang="en-US">
              <a:solidFill>
                <a:srgbClr val="FFFFFF"/>
              </a:solidFill>
              <a:ea typeface="+mn-lt"/>
              <a:cs typeface="+mn-lt"/>
            </a:endParaRPr>
          </a:p>
          <a:p>
            <a:pPr algn="ctr"/>
            <a:r>
              <a:rPr lang="en-US" sz="1200">
                <a:solidFill>
                  <a:srgbClr val="0D0D0D"/>
                </a:solidFill>
                <a:ea typeface="+mn-lt"/>
                <a:cs typeface="+mn-lt"/>
              </a:rPr>
              <a:t>AUC for Random Forest: 0.9672889</a:t>
            </a:r>
            <a:endParaRPr lang="en-US">
              <a:solidFill>
                <a:srgbClr val="FFFFFF"/>
              </a:solidFill>
              <a:ea typeface="+mn-lt"/>
              <a:cs typeface="+mn-lt"/>
            </a:endParaRPr>
          </a:p>
          <a:p>
            <a:pPr algn="ctr"/>
            <a:r>
              <a:rPr lang="en-US" sz="1200">
                <a:solidFill>
                  <a:srgbClr val="0D0D0D"/>
                </a:solidFill>
                <a:ea typeface="+mn-lt"/>
                <a:cs typeface="+mn-lt"/>
              </a:rPr>
              <a:t> AUC for Ensemble: 0.9624889</a:t>
            </a:r>
            <a:endParaRPr lang="en-US"/>
          </a:p>
        </p:txBody>
      </p:sp>
    </p:spTree>
    <p:extLst>
      <p:ext uri="{BB962C8B-B14F-4D97-AF65-F5344CB8AC3E}">
        <p14:creationId xmlns:p14="http://schemas.microsoft.com/office/powerpoint/2010/main" val="42401325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FE237-39AE-2F9D-903D-C681C5A958B0}"/>
              </a:ext>
            </a:extLst>
          </p:cNvPr>
          <p:cNvSpPr>
            <a:spLocks noGrp="1"/>
          </p:cNvSpPr>
          <p:nvPr>
            <p:ph type="title"/>
          </p:nvPr>
        </p:nvSpPr>
        <p:spPr/>
        <p:txBody>
          <a:bodyPr/>
          <a:lstStyle/>
          <a:p>
            <a:r>
              <a:rPr lang="en-US"/>
              <a:t>Comparative analysis</a:t>
            </a:r>
          </a:p>
        </p:txBody>
      </p:sp>
      <p:sp>
        <p:nvSpPr>
          <p:cNvPr id="3" name="Content Placeholder 2">
            <a:extLst>
              <a:ext uri="{FF2B5EF4-FFF2-40B4-BE49-F238E27FC236}">
                <a16:creationId xmlns:a16="http://schemas.microsoft.com/office/drawing/2014/main" id="{48703BAA-4609-C89E-3DE4-650644001853}"/>
              </a:ext>
            </a:extLst>
          </p:cNvPr>
          <p:cNvSpPr>
            <a:spLocks noGrp="1"/>
          </p:cNvSpPr>
          <p:nvPr>
            <p:ph sz="quarter" idx="13"/>
          </p:nvPr>
        </p:nvSpPr>
        <p:spPr>
          <a:xfrm>
            <a:off x="914399" y="1937884"/>
            <a:ext cx="10363826" cy="4742834"/>
          </a:xfrm>
        </p:spPr>
        <p:txBody>
          <a:bodyPr>
            <a:noAutofit/>
          </a:bodyPr>
          <a:lstStyle/>
          <a:p>
            <a:pPr marL="0" marR="0">
              <a:lnSpc>
                <a:spcPct val="107000"/>
              </a:lnSpc>
              <a:spcBef>
                <a:spcPts val="0"/>
              </a:spcBef>
              <a:spcAft>
                <a:spcPts val="0"/>
              </a:spcAft>
            </a:pPr>
            <a:r>
              <a:rPr lang="en-US" sz="2500" kern="100">
                <a:effectLst/>
                <a:latin typeface="Microsoft Himalaya" panose="01010100010101010101" pitchFamily="2" charset="0"/>
                <a:ea typeface="Calibri" panose="020F0502020204030204" pitchFamily="34" charset="0"/>
                <a:cs typeface="Times New Roman" panose="02020603050405020304" pitchFamily="18" charset="0"/>
              </a:rPr>
              <a:t>Accuracy: All models perform comparably with the Ensemble model slightly outperforming the others.</a:t>
            </a:r>
            <a:endParaRPr lang="en-US" sz="25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500" kern="100">
                <a:effectLst/>
                <a:latin typeface="Microsoft Himalaya" panose="01010100010101010101" pitchFamily="2" charset="0"/>
                <a:ea typeface="Calibri" panose="020F0502020204030204" pitchFamily="34" charset="0"/>
                <a:cs typeface="Times New Roman" panose="02020603050405020304" pitchFamily="18" charset="0"/>
              </a:rPr>
              <a:t>Sensitivity (Recall): </a:t>
            </a:r>
            <a:endParaRPr lang="en-US" sz="25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500" kern="100">
                <a:effectLst/>
                <a:latin typeface="Microsoft Himalaya" panose="01010100010101010101" pitchFamily="2" charset="0"/>
                <a:ea typeface="Calibri" panose="020F0502020204030204" pitchFamily="34" charset="0"/>
                <a:cs typeface="Times New Roman" panose="02020603050405020304" pitchFamily="18" charset="0"/>
              </a:rPr>
              <a:t>XGBoost and Ensemble have the same recall, both higher than Random Forest.</a:t>
            </a:r>
            <a:endParaRPr lang="en-US" sz="25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500" kern="100">
                <a:effectLst/>
                <a:latin typeface="Microsoft Himalaya" panose="01010100010101010101" pitchFamily="2" charset="0"/>
                <a:ea typeface="Calibri" panose="020F0502020204030204" pitchFamily="34" charset="0"/>
                <a:cs typeface="Times New Roman" panose="02020603050405020304" pitchFamily="18" charset="0"/>
              </a:rPr>
              <a:t>Specificity: Random Forest and Ensemble share the highest specificity.</a:t>
            </a:r>
            <a:endParaRPr lang="en-US" sz="25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500" kern="100">
                <a:effectLst/>
                <a:latin typeface="Microsoft Himalaya" panose="01010100010101010101" pitchFamily="2" charset="0"/>
                <a:ea typeface="Calibri" panose="020F0502020204030204" pitchFamily="34" charset="0"/>
                <a:cs typeface="Times New Roman" panose="02020603050405020304" pitchFamily="18" charset="0"/>
              </a:rPr>
              <a:t>Precision: The Ensemble model has the highest precision.</a:t>
            </a:r>
            <a:endParaRPr lang="en-US" sz="25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500" kern="100">
                <a:effectLst/>
                <a:latin typeface="Microsoft Himalaya" panose="01010100010101010101" pitchFamily="2" charset="0"/>
                <a:ea typeface="Calibri" panose="020F0502020204030204" pitchFamily="34" charset="0"/>
                <a:cs typeface="Times New Roman" panose="02020603050405020304" pitchFamily="18" charset="0"/>
              </a:rPr>
              <a:t>Negative Predictive Value: Random Forest has the lowest NPV, indicating it is less reliable when predicting the negative class.</a:t>
            </a:r>
            <a:endParaRPr lang="en-US" sz="25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500" kern="100">
                <a:effectLst/>
                <a:latin typeface="Microsoft Himalaya" panose="01010100010101010101" pitchFamily="2" charset="0"/>
                <a:ea typeface="Calibri" panose="020F0502020204030204" pitchFamily="34" charset="0"/>
                <a:cs typeface="Times New Roman" panose="02020603050405020304" pitchFamily="18" charset="0"/>
              </a:rPr>
              <a:t>Balanced Accuracy: The Ensemble model has a marginally higher balanced accuracy, showing it balances recall and specificity slightly better than the others.</a:t>
            </a:r>
            <a:endParaRPr lang="en-US" sz="25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sz="2500"/>
          </a:p>
        </p:txBody>
      </p:sp>
    </p:spTree>
    <p:extLst>
      <p:ext uri="{BB962C8B-B14F-4D97-AF65-F5344CB8AC3E}">
        <p14:creationId xmlns:p14="http://schemas.microsoft.com/office/powerpoint/2010/main" val="36069914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56F91-2576-3DA2-D862-8F95DA36E5C8}"/>
              </a:ext>
            </a:extLst>
          </p:cNvPr>
          <p:cNvSpPr>
            <a:spLocks noGrp="1"/>
          </p:cNvSpPr>
          <p:nvPr>
            <p:ph type="title"/>
          </p:nvPr>
        </p:nvSpPr>
        <p:spPr/>
        <p:txBody>
          <a:bodyPr/>
          <a:lstStyle/>
          <a:p>
            <a:r>
              <a:rPr lang="en-US"/>
              <a:t>Objective 2 comparison table</a:t>
            </a:r>
          </a:p>
        </p:txBody>
      </p:sp>
      <p:graphicFrame>
        <p:nvGraphicFramePr>
          <p:cNvPr id="4" name="Content Placeholder 3">
            <a:extLst>
              <a:ext uri="{FF2B5EF4-FFF2-40B4-BE49-F238E27FC236}">
                <a16:creationId xmlns:a16="http://schemas.microsoft.com/office/drawing/2014/main" id="{7222FEC5-EC45-6916-CD58-4849700E89E8}"/>
              </a:ext>
            </a:extLst>
          </p:cNvPr>
          <p:cNvGraphicFramePr>
            <a:graphicFrameLocks noGrp="1"/>
          </p:cNvGraphicFramePr>
          <p:nvPr>
            <p:ph sz="quarter" idx="13"/>
            <p:extLst>
              <p:ext uri="{D42A27DB-BD31-4B8C-83A1-F6EECF244321}">
                <p14:modId xmlns:p14="http://schemas.microsoft.com/office/powerpoint/2010/main" val="2993435174"/>
              </p:ext>
            </p:extLst>
          </p:nvPr>
        </p:nvGraphicFramePr>
        <p:xfrm>
          <a:off x="914400" y="2366963"/>
          <a:ext cx="10363196" cy="2595879"/>
        </p:xfrm>
        <a:graphic>
          <a:graphicData uri="http://schemas.openxmlformats.org/drawingml/2006/table">
            <a:tbl>
              <a:tblPr firstRow="1" bandRow="1">
                <a:tableStyleId>{073A0DAA-6AF3-43AB-8588-CEC1D06C72B9}</a:tableStyleId>
              </a:tblPr>
              <a:tblGrid>
                <a:gridCol w="2590799">
                  <a:extLst>
                    <a:ext uri="{9D8B030D-6E8A-4147-A177-3AD203B41FA5}">
                      <a16:colId xmlns:a16="http://schemas.microsoft.com/office/drawing/2014/main" val="1928649969"/>
                    </a:ext>
                  </a:extLst>
                </a:gridCol>
                <a:gridCol w="2590799">
                  <a:extLst>
                    <a:ext uri="{9D8B030D-6E8A-4147-A177-3AD203B41FA5}">
                      <a16:colId xmlns:a16="http://schemas.microsoft.com/office/drawing/2014/main" val="3133405796"/>
                    </a:ext>
                  </a:extLst>
                </a:gridCol>
                <a:gridCol w="2590799">
                  <a:extLst>
                    <a:ext uri="{9D8B030D-6E8A-4147-A177-3AD203B41FA5}">
                      <a16:colId xmlns:a16="http://schemas.microsoft.com/office/drawing/2014/main" val="4118008158"/>
                    </a:ext>
                  </a:extLst>
                </a:gridCol>
                <a:gridCol w="2590799">
                  <a:extLst>
                    <a:ext uri="{9D8B030D-6E8A-4147-A177-3AD203B41FA5}">
                      <a16:colId xmlns:a16="http://schemas.microsoft.com/office/drawing/2014/main" val="4073106401"/>
                    </a:ext>
                  </a:extLst>
                </a:gridCol>
              </a:tblGrid>
              <a:tr h="370839">
                <a:tc>
                  <a:txBody>
                    <a:bodyPr/>
                    <a:lstStyle/>
                    <a:p>
                      <a:endParaRPr lang="en-US">
                        <a:solidFill>
                          <a:schemeClr val="bg1"/>
                        </a:solidFill>
                      </a:endParaRPr>
                    </a:p>
                  </a:txBody>
                  <a:tcPr>
                    <a:solidFill>
                      <a:schemeClr val="tx1"/>
                    </a:solidFill>
                  </a:tcPr>
                </a:tc>
                <a:tc>
                  <a:txBody>
                    <a:bodyPr/>
                    <a:lstStyle/>
                    <a:p>
                      <a:r>
                        <a:rPr lang="en-US"/>
                        <a:t>Complex GLM</a:t>
                      </a:r>
                    </a:p>
                  </a:txBody>
                  <a:tcPr/>
                </a:tc>
                <a:tc>
                  <a:txBody>
                    <a:bodyPr/>
                    <a:lstStyle/>
                    <a:p>
                      <a:r>
                        <a:rPr lang="en-US"/>
                        <a:t>LDA/QDA</a:t>
                      </a:r>
                    </a:p>
                  </a:txBody>
                  <a:tcPr/>
                </a:tc>
                <a:tc>
                  <a:txBody>
                    <a:bodyPr/>
                    <a:lstStyle/>
                    <a:p>
                      <a:r>
                        <a:rPr lang="en-US"/>
                        <a:t>Jessicas Model</a:t>
                      </a:r>
                    </a:p>
                  </a:txBody>
                  <a:tcPr/>
                </a:tc>
                <a:extLst>
                  <a:ext uri="{0D108BD9-81ED-4DB2-BD59-A6C34878D82A}">
                    <a16:rowId xmlns:a16="http://schemas.microsoft.com/office/drawing/2014/main" val="536206205"/>
                  </a:ext>
                </a:extLst>
              </a:tr>
              <a:tr h="370840">
                <a:tc>
                  <a:txBody>
                    <a:bodyPr/>
                    <a:lstStyle/>
                    <a:p>
                      <a:r>
                        <a:rPr lang="en-US" b="1">
                          <a:solidFill>
                            <a:schemeClr val="bg1"/>
                          </a:solidFill>
                        </a:rPr>
                        <a:t>Sensitivity</a:t>
                      </a:r>
                    </a:p>
                  </a:txBody>
                  <a:tcPr>
                    <a:solidFill>
                      <a:schemeClr val="tx1"/>
                    </a:solidFill>
                  </a:tcPr>
                </a:tc>
                <a:tc>
                  <a:txBody>
                    <a:bodyPr/>
                    <a:lstStyle/>
                    <a:p>
                      <a:pPr lvl="0">
                        <a:buNone/>
                      </a:pPr>
                      <a:r>
                        <a:rPr lang="en-US" sz="1600" b="0" i="0" u="none" strike="noStrike" noProof="0">
                          <a:solidFill>
                            <a:srgbClr val="000000"/>
                          </a:solidFill>
                        </a:rPr>
                        <a:t>0.32</a:t>
                      </a:r>
                      <a:endParaRPr lang="en-US"/>
                    </a:p>
                  </a:txBody>
                  <a:tcPr/>
                </a:tc>
                <a:tc>
                  <a:txBody>
                    <a:bodyPr/>
                    <a:lstStyle/>
                    <a:p>
                      <a:r>
                        <a:rPr lang="en-US" sz="1600">
                          <a:latin typeface="TW Cen MT"/>
                        </a:rPr>
                        <a:t>0.208</a:t>
                      </a:r>
                    </a:p>
                  </a:txBody>
                  <a:tcPr/>
                </a:tc>
                <a:tc>
                  <a:txBody>
                    <a:bodyPr/>
                    <a:lstStyle/>
                    <a:p>
                      <a:r>
                        <a:rPr lang="en-US" sz="1600"/>
                        <a:t>0.82</a:t>
                      </a:r>
                    </a:p>
                  </a:txBody>
                  <a:tcPr/>
                </a:tc>
                <a:extLst>
                  <a:ext uri="{0D108BD9-81ED-4DB2-BD59-A6C34878D82A}">
                    <a16:rowId xmlns:a16="http://schemas.microsoft.com/office/drawing/2014/main" val="4013721155"/>
                  </a:ext>
                </a:extLst>
              </a:tr>
              <a:tr h="370840">
                <a:tc>
                  <a:txBody>
                    <a:bodyPr/>
                    <a:lstStyle/>
                    <a:p>
                      <a:r>
                        <a:rPr lang="en-US" b="1">
                          <a:solidFill>
                            <a:schemeClr val="bg1"/>
                          </a:solidFill>
                        </a:rPr>
                        <a:t>Specificity</a:t>
                      </a:r>
                    </a:p>
                  </a:txBody>
                  <a:tcPr>
                    <a:solidFill>
                      <a:schemeClr val="tx1"/>
                    </a:solidFill>
                  </a:tcPr>
                </a:tc>
                <a:tc>
                  <a:txBody>
                    <a:bodyPr/>
                    <a:lstStyle/>
                    <a:p>
                      <a:pPr lvl="0">
                        <a:buNone/>
                      </a:pPr>
                      <a:r>
                        <a:rPr lang="en-US" sz="1600" b="0" i="0" u="none" strike="noStrike" noProof="0">
                          <a:solidFill>
                            <a:srgbClr val="000000"/>
                          </a:solidFill>
                        </a:rPr>
                        <a:t>0.85</a:t>
                      </a:r>
                      <a:endParaRPr lang="en-US"/>
                    </a:p>
                  </a:txBody>
                  <a:tcPr/>
                </a:tc>
                <a:tc>
                  <a:txBody>
                    <a:bodyPr/>
                    <a:lstStyle/>
                    <a:p>
                      <a:r>
                        <a:rPr lang="en-US" sz="1600">
                          <a:latin typeface="TW Cen MT"/>
                        </a:rPr>
                        <a:t>0.9546667</a:t>
                      </a:r>
                    </a:p>
                  </a:txBody>
                  <a:tcPr/>
                </a:tc>
                <a:tc>
                  <a:txBody>
                    <a:bodyPr/>
                    <a:lstStyle/>
                    <a:p>
                      <a:r>
                        <a:rPr lang="en-US" sz="1600"/>
                        <a:t>0.78</a:t>
                      </a:r>
                    </a:p>
                  </a:txBody>
                  <a:tcPr/>
                </a:tc>
                <a:extLst>
                  <a:ext uri="{0D108BD9-81ED-4DB2-BD59-A6C34878D82A}">
                    <a16:rowId xmlns:a16="http://schemas.microsoft.com/office/drawing/2014/main" val="1593940131"/>
                  </a:ext>
                </a:extLst>
              </a:tr>
              <a:tr h="370840">
                <a:tc>
                  <a:txBody>
                    <a:bodyPr/>
                    <a:lstStyle/>
                    <a:p>
                      <a:r>
                        <a:rPr lang="en-US" b="1">
                          <a:solidFill>
                            <a:schemeClr val="bg1"/>
                          </a:solidFill>
                        </a:rPr>
                        <a:t>Prevalence</a:t>
                      </a:r>
                    </a:p>
                  </a:txBody>
                  <a:tcPr>
                    <a:solidFill>
                      <a:schemeClr val="tx1"/>
                    </a:solidFill>
                  </a:tcPr>
                </a:tc>
                <a:tc>
                  <a:txBody>
                    <a:bodyPr/>
                    <a:lstStyle/>
                    <a:p>
                      <a:pPr lvl="0">
                        <a:buNone/>
                      </a:pPr>
                      <a:r>
                        <a:rPr lang="en-US" sz="1600" b="0" i="0" u="none" strike="noStrike" noProof="0">
                          <a:solidFill>
                            <a:srgbClr val="000000"/>
                          </a:solidFill>
                          <a:latin typeface="TW Cen MT"/>
                        </a:rPr>
                        <a:t>0.25</a:t>
                      </a:r>
                      <a:endParaRPr lang="en-US" sz="1600">
                        <a:latin typeface="TW Cen MT"/>
                      </a:endParaRPr>
                    </a:p>
                  </a:txBody>
                  <a:tcPr/>
                </a:tc>
                <a:tc>
                  <a:txBody>
                    <a:bodyPr/>
                    <a:lstStyle/>
                    <a:p>
                      <a:r>
                        <a:rPr lang="en-US" sz="1600">
                          <a:latin typeface="TW Cen MT"/>
                        </a:rPr>
                        <a:t>0.25</a:t>
                      </a:r>
                    </a:p>
                  </a:txBody>
                  <a:tcPr/>
                </a:tc>
                <a:tc>
                  <a:txBody>
                    <a:bodyPr/>
                    <a:lstStyle/>
                    <a:p>
                      <a:r>
                        <a:rPr lang="en-US" sz="1600"/>
                        <a:t>0.25</a:t>
                      </a:r>
                    </a:p>
                  </a:txBody>
                  <a:tcPr/>
                </a:tc>
                <a:extLst>
                  <a:ext uri="{0D108BD9-81ED-4DB2-BD59-A6C34878D82A}">
                    <a16:rowId xmlns:a16="http://schemas.microsoft.com/office/drawing/2014/main" val="895909925"/>
                  </a:ext>
                </a:extLst>
              </a:tr>
              <a:tr h="370840">
                <a:tc>
                  <a:txBody>
                    <a:bodyPr/>
                    <a:lstStyle/>
                    <a:p>
                      <a:r>
                        <a:rPr lang="en-US" b="1">
                          <a:solidFill>
                            <a:schemeClr val="bg1"/>
                          </a:solidFill>
                        </a:rPr>
                        <a:t>PPV (+ Predictive Value)</a:t>
                      </a:r>
                    </a:p>
                  </a:txBody>
                  <a:tcPr>
                    <a:solidFill>
                      <a:schemeClr val="tx1"/>
                    </a:solidFill>
                  </a:tcPr>
                </a:tc>
                <a:tc>
                  <a:txBody>
                    <a:bodyPr/>
                    <a:lstStyle/>
                    <a:p>
                      <a:pPr lvl="0">
                        <a:buNone/>
                      </a:pPr>
                      <a:r>
                        <a:rPr lang="en-US" sz="1600" b="0" i="0" u="none" strike="noStrike" noProof="0">
                          <a:solidFill>
                            <a:srgbClr val="000000"/>
                          </a:solidFill>
                        </a:rPr>
                        <a:t>0.4210526</a:t>
                      </a:r>
                      <a:endParaRPr lang="en-US"/>
                    </a:p>
                  </a:txBody>
                  <a:tcPr/>
                </a:tc>
                <a:tc>
                  <a:txBody>
                    <a:bodyPr/>
                    <a:lstStyle/>
                    <a:p>
                      <a:r>
                        <a:rPr lang="en-US" sz="1600">
                          <a:latin typeface="TW Cen MT"/>
                        </a:rPr>
                        <a:t>0.6046512</a:t>
                      </a:r>
                    </a:p>
                  </a:txBody>
                  <a:tcPr/>
                </a:tc>
                <a:tc>
                  <a:txBody>
                    <a:bodyPr/>
                    <a:lstStyle/>
                    <a:p>
                      <a:r>
                        <a:rPr lang="en-US" sz="1600"/>
                        <a:t>0.9394</a:t>
                      </a:r>
                    </a:p>
                  </a:txBody>
                  <a:tcPr/>
                </a:tc>
                <a:extLst>
                  <a:ext uri="{0D108BD9-81ED-4DB2-BD59-A6C34878D82A}">
                    <a16:rowId xmlns:a16="http://schemas.microsoft.com/office/drawing/2014/main" val="2473431978"/>
                  </a:ext>
                </a:extLst>
              </a:tr>
              <a:tr h="370840">
                <a:tc>
                  <a:txBody>
                    <a:bodyPr/>
                    <a:lstStyle/>
                    <a:p>
                      <a:r>
                        <a:rPr lang="en-US" b="1">
                          <a:solidFill>
                            <a:schemeClr val="bg1"/>
                          </a:solidFill>
                        </a:rPr>
                        <a:t>NPV (- Predictive Value)</a:t>
                      </a:r>
                    </a:p>
                  </a:txBody>
                  <a:tcPr>
                    <a:solidFill>
                      <a:schemeClr val="tx1"/>
                    </a:solidFill>
                  </a:tcPr>
                </a:tc>
                <a:tc>
                  <a:txBody>
                    <a:bodyPr/>
                    <a:lstStyle/>
                    <a:p>
                      <a:pPr lvl="0">
                        <a:buNone/>
                      </a:pPr>
                      <a:r>
                        <a:rPr lang="en-US" sz="1600" b="0" i="0" u="none" strike="noStrike" noProof="0">
                          <a:solidFill>
                            <a:srgbClr val="000000"/>
                          </a:solidFill>
                        </a:rPr>
                        <a:t>0.7901235</a:t>
                      </a:r>
                      <a:endParaRPr lang="en-US"/>
                    </a:p>
                  </a:txBody>
                  <a:tcPr/>
                </a:tc>
                <a:tc>
                  <a:txBody>
                    <a:bodyPr/>
                    <a:lstStyle/>
                    <a:p>
                      <a:r>
                        <a:rPr lang="en-US" sz="1600">
                          <a:latin typeface="TW Cen MT"/>
                        </a:rPr>
                        <a:t>0.7833698</a:t>
                      </a:r>
                    </a:p>
                  </a:txBody>
                  <a:tcPr/>
                </a:tc>
                <a:tc>
                  <a:txBody>
                    <a:bodyPr/>
                    <a:lstStyle/>
                    <a:p>
                      <a:r>
                        <a:rPr lang="en-US" sz="1600"/>
                        <a:t>0.8452</a:t>
                      </a:r>
                    </a:p>
                  </a:txBody>
                  <a:tcPr/>
                </a:tc>
                <a:extLst>
                  <a:ext uri="{0D108BD9-81ED-4DB2-BD59-A6C34878D82A}">
                    <a16:rowId xmlns:a16="http://schemas.microsoft.com/office/drawing/2014/main" val="1675975764"/>
                  </a:ext>
                </a:extLst>
              </a:tr>
              <a:tr h="370840">
                <a:tc>
                  <a:txBody>
                    <a:bodyPr/>
                    <a:lstStyle/>
                    <a:p>
                      <a:r>
                        <a:rPr lang="en-US" b="1">
                          <a:solidFill>
                            <a:schemeClr val="bg1"/>
                          </a:solidFill>
                        </a:rPr>
                        <a:t>AUROC </a:t>
                      </a:r>
                    </a:p>
                  </a:txBody>
                  <a:tcPr>
                    <a:solidFill>
                      <a:schemeClr val="tx1"/>
                    </a:solidFill>
                  </a:tcPr>
                </a:tc>
                <a:tc>
                  <a:txBody>
                    <a:bodyPr/>
                    <a:lstStyle/>
                    <a:p>
                      <a:pPr lvl="0">
                        <a:buNone/>
                      </a:pPr>
                      <a:r>
                        <a:rPr lang="en-US" sz="1600" b="0" i="0" u="none" strike="noStrike" noProof="0">
                          <a:solidFill>
                            <a:srgbClr val="000000"/>
                          </a:solidFill>
                        </a:rPr>
                        <a:t>0.6104</a:t>
                      </a:r>
                      <a:endParaRPr lang="en-US"/>
                    </a:p>
                  </a:txBody>
                  <a:tcPr/>
                </a:tc>
                <a:tc>
                  <a:txBody>
                    <a:bodyPr/>
                    <a:lstStyle/>
                    <a:p>
                      <a:r>
                        <a:rPr lang="en-US" sz="1600">
                          <a:latin typeface="TW Cen MT"/>
                        </a:rPr>
                        <a:t>0.7036</a:t>
                      </a:r>
                    </a:p>
                  </a:txBody>
                  <a:tcPr/>
                </a:tc>
                <a:tc>
                  <a:txBody>
                    <a:bodyPr/>
                    <a:lstStyle/>
                    <a:p>
                      <a:r>
                        <a:rPr lang="en-US" sz="1600"/>
                        <a:t>0.9624</a:t>
                      </a:r>
                    </a:p>
                  </a:txBody>
                  <a:tcPr/>
                </a:tc>
                <a:extLst>
                  <a:ext uri="{0D108BD9-81ED-4DB2-BD59-A6C34878D82A}">
                    <a16:rowId xmlns:a16="http://schemas.microsoft.com/office/drawing/2014/main" val="1144102436"/>
                  </a:ext>
                </a:extLst>
              </a:tr>
            </a:tbl>
          </a:graphicData>
        </a:graphic>
      </p:graphicFrame>
    </p:spTree>
    <p:extLst>
      <p:ext uri="{BB962C8B-B14F-4D97-AF65-F5344CB8AC3E}">
        <p14:creationId xmlns:p14="http://schemas.microsoft.com/office/powerpoint/2010/main" val="34125742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AFD52-A077-F10C-9CA3-C2E662B399EE}"/>
              </a:ext>
            </a:extLst>
          </p:cNvPr>
          <p:cNvSpPr>
            <a:spLocks noGrp="1"/>
          </p:cNvSpPr>
          <p:nvPr>
            <p:ph type="title"/>
          </p:nvPr>
        </p:nvSpPr>
        <p:spPr/>
        <p:txBody>
          <a:bodyPr/>
          <a:lstStyle/>
          <a:p>
            <a:r>
              <a:rPr lang="en-US"/>
              <a:t>Conclusion</a:t>
            </a:r>
          </a:p>
        </p:txBody>
      </p:sp>
      <p:sp>
        <p:nvSpPr>
          <p:cNvPr id="3" name="Text Placeholder 2">
            <a:extLst>
              <a:ext uri="{FF2B5EF4-FFF2-40B4-BE49-F238E27FC236}">
                <a16:creationId xmlns:a16="http://schemas.microsoft.com/office/drawing/2014/main" id="{A1090F16-98DF-1CCF-5590-2C313653E02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936333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80C2D-7B09-0818-35FB-905F46418AF1}"/>
              </a:ext>
            </a:extLst>
          </p:cNvPr>
          <p:cNvSpPr>
            <a:spLocks noGrp="1"/>
          </p:cNvSpPr>
          <p:nvPr>
            <p:ph type="title"/>
          </p:nvPr>
        </p:nvSpPr>
        <p:spPr/>
        <p:txBody>
          <a:bodyPr/>
          <a:lstStyle/>
          <a:p>
            <a:r>
              <a:rPr lang="en-US"/>
              <a:t>Thank you.</a:t>
            </a:r>
            <a:br>
              <a:rPr lang="en-US"/>
            </a:br>
            <a:r>
              <a:rPr lang="en-US"/>
              <a:t>Please contact us with any questions</a:t>
            </a:r>
          </a:p>
        </p:txBody>
      </p:sp>
      <p:sp>
        <p:nvSpPr>
          <p:cNvPr id="3" name="Text Placeholder 2">
            <a:extLst>
              <a:ext uri="{FF2B5EF4-FFF2-40B4-BE49-F238E27FC236}">
                <a16:creationId xmlns:a16="http://schemas.microsoft.com/office/drawing/2014/main" id="{E93F345A-02B7-3DCE-2E03-69180F561E0E}"/>
              </a:ext>
            </a:extLst>
          </p:cNvPr>
          <p:cNvSpPr>
            <a:spLocks noGrp="1"/>
          </p:cNvSpPr>
          <p:nvPr>
            <p:ph type="body" sz="half" idx="2"/>
          </p:nvPr>
        </p:nvSpPr>
        <p:spPr>
          <a:xfrm>
            <a:off x="1151282" y="4652439"/>
            <a:ext cx="10364452" cy="1140644"/>
          </a:xfrm>
        </p:spPr>
        <p:txBody>
          <a:bodyPr/>
          <a:lstStyle/>
          <a:p>
            <a:r>
              <a:rPr lang="en-US" sz="2200">
                <a:solidFill>
                  <a:srgbClr val="7F7F7F"/>
                </a:solidFill>
                <a:latin typeface="TW Cen MT"/>
              </a:rPr>
              <a:t>Jessica, </a:t>
            </a:r>
            <a:r>
              <a:rPr lang="en-US" sz="2200" err="1">
                <a:solidFill>
                  <a:srgbClr val="7F7F7F"/>
                </a:solidFill>
                <a:latin typeface="TW Cen MT"/>
              </a:rPr>
              <a:t>rafia</a:t>
            </a:r>
            <a:r>
              <a:rPr lang="en-US" sz="2200">
                <a:solidFill>
                  <a:srgbClr val="7F7F7F"/>
                </a:solidFill>
                <a:latin typeface="TW Cen MT"/>
              </a:rPr>
              <a:t>, </a:t>
            </a:r>
            <a:r>
              <a:rPr lang="en-US" sz="2200" err="1">
                <a:solidFill>
                  <a:srgbClr val="7F7F7F"/>
                </a:solidFill>
                <a:latin typeface="TW Cen MT"/>
              </a:rPr>
              <a:t>caleb</a:t>
            </a:r>
            <a:endParaRPr lang="en-US" sz="2200" err="1">
              <a:latin typeface="TW Cen MT"/>
            </a:endParaRPr>
          </a:p>
          <a:p>
            <a:endParaRPr lang="en-US"/>
          </a:p>
        </p:txBody>
      </p:sp>
    </p:spTree>
    <p:extLst>
      <p:ext uri="{BB962C8B-B14F-4D97-AF65-F5344CB8AC3E}">
        <p14:creationId xmlns:p14="http://schemas.microsoft.com/office/powerpoint/2010/main" val="1059222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13C4A-ECAE-6048-9D50-A58FF8A367AE}"/>
              </a:ext>
            </a:extLst>
          </p:cNvPr>
          <p:cNvSpPr>
            <a:spLocks noGrp="1"/>
          </p:cNvSpPr>
          <p:nvPr>
            <p:ph type="title"/>
          </p:nvPr>
        </p:nvSpPr>
        <p:spPr>
          <a:xfrm>
            <a:off x="754748" y="1086678"/>
            <a:ext cx="10351752" cy="716165"/>
          </a:xfrm>
        </p:spPr>
        <p:txBody>
          <a:bodyPr/>
          <a:lstStyle/>
          <a:p>
            <a:r>
              <a:rPr lang="en-US"/>
              <a:t>GLOW study</a:t>
            </a:r>
          </a:p>
        </p:txBody>
      </p:sp>
      <p:sp>
        <p:nvSpPr>
          <p:cNvPr id="3" name="Text Placeholder 2">
            <a:extLst>
              <a:ext uri="{FF2B5EF4-FFF2-40B4-BE49-F238E27FC236}">
                <a16:creationId xmlns:a16="http://schemas.microsoft.com/office/drawing/2014/main" id="{3679CA67-B7B1-8D2C-73EF-5C1BB504CED0}"/>
              </a:ext>
            </a:extLst>
          </p:cNvPr>
          <p:cNvSpPr>
            <a:spLocks noGrp="1"/>
          </p:cNvSpPr>
          <p:nvPr>
            <p:ph type="body" idx="1"/>
          </p:nvPr>
        </p:nvSpPr>
        <p:spPr>
          <a:xfrm>
            <a:off x="754748" y="2087178"/>
            <a:ext cx="10351752" cy="2087257"/>
          </a:xfrm>
        </p:spPr>
        <p:txBody>
          <a:bodyPr/>
          <a:lstStyle/>
          <a:p>
            <a:pPr algn="l"/>
            <a:r>
              <a:rPr lang="en-US" b="1" i="0">
                <a:solidFill>
                  <a:srgbClr val="0D0D0D"/>
                </a:solidFill>
                <a:effectLst/>
                <a:highlight>
                  <a:srgbClr val="FFFFFF"/>
                </a:highlight>
                <a:latin typeface="Söhne"/>
              </a:rPr>
              <a:t>Introduction to GLOW Study</a:t>
            </a:r>
            <a:endParaRPr lang="en-US" b="0" i="0">
              <a:solidFill>
                <a:srgbClr val="0D0D0D"/>
              </a:solidFill>
              <a:effectLst/>
              <a:highlight>
                <a:srgbClr val="FFFFFF"/>
              </a:highlight>
              <a:latin typeface="Söhne"/>
            </a:endParaRPr>
          </a:p>
          <a:p>
            <a:pPr algn="l"/>
            <a:r>
              <a:rPr lang="en-US" b="0" i="0">
                <a:solidFill>
                  <a:srgbClr val="0D0D0D"/>
                </a:solidFill>
                <a:effectLst/>
                <a:highlight>
                  <a:srgbClr val="FFFFFF"/>
                </a:highlight>
                <a:latin typeface="Söhne"/>
              </a:rPr>
              <a:t>The Global Longitudinal study of Osteoporosis in Women (GLOW) is a comprehensive research initiative that encompasses data from a vast cohort of women across the globe. The study's objective is to identify risk factors contributing to osteoporosis and to monitor the occurrence of bone fractures over a year.</a:t>
            </a:r>
          </a:p>
          <a:p>
            <a:endParaRPr lang="en-US"/>
          </a:p>
        </p:txBody>
      </p:sp>
    </p:spTree>
    <p:extLst>
      <p:ext uri="{BB962C8B-B14F-4D97-AF65-F5344CB8AC3E}">
        <p14:creationId xmlns:p14="http://schemas.microsoft.com/office/powerpoint/2010/main" val="1128445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3FAAA3-7315-6082-E236-71B83EEF3293}"/>
              </a:ext>
            </a:extLst>
          </p:cNvPr>
          <p:cNvSpPr txBox="1"/>
          <p:nvPr/>
        </p:nvSpPr>
        <p:spPr>
          <a:xfrm>
            <a:off x="3048000" y="893157"/>
            <a:ext cx="6096000" cy="5078313"/>
          </a:xfrm>
          <a:prstGeom prst="rect">
            <a:avLst/>
          </a:prstGeom>
          <a:noFill/>
        </p:spPr>
        <p:txBody>
          <a:bodyPr wrap="square">
            <a:spAutoFit/>
          </a:bodyPr>
          <a:lstStyle/>
          <a:p>
            <a:pPr algn="l">
              <a:buFont typeface="+mj-lt"/>
              <a:buAutoNum type="arabicPeriod"/>
            </a:pPr>
            <a:r>
              <a:rPr lang="en-US" b="1" i="0">
                <a:solidFill>
                  <a:srgbClr val="0D0D0D"/>
                </a:solidFill>
                <a:effectLst/>
                <a:highlight>
                  <a:srgbClr val="FFFFFF"/>
                </a:highlight>
                <a:latin typeface="Söhne"/>
              </a:rPr>
              <a:t>Scope of the Study</a:t>
            </a:r>
            <a:r>
              <a:rPr lang="en-US" b="0" i="0">
                <a:solidFill>
                  <a:srgbClr val="0D0D0D"/>
                </a:solidFill>
                <a:effectLst/>
                <a:highlight>
                  <a:srgbClr val="FFFFFF"/>
                </a:highlight>
                <a:latin typeface="Söhne"/>
              </a:rPr>
              <a:t>: GLOW collected data from tens of thousands of women internationally, focusing on osteoporosis risk factors.</a:t>
            </a:r>
          </a:p>
          <a:p>
            <a:pPr algn="l">
              <a:buFont typeface="+mj-lt"/>
              <a:buAutoNum type="arabicPeriod"/>
            </a:pPr>
            <a:r>
              <a:rPr lang="en-US" b="1" i="0">
                <a:solidFill>
                  <a:srgbClr val="0D0D0D"/>
                </a:solidFill>
                <a:effectLst/>
                <a:highlight>
                  <a:srgbClr val="FFFFFF"/>
                </a:highlight>
                <a:latin typeface="Söhne"/>
              </a:rPr>
              <a:t>Purpose and Method</a:t>
            </a:r>
            <a:r>
              <a:rPr lang="en-US" b="0" i="0">
                <a:solidFill>
                  <a:srgbClr val="0D0D0D"/>
                </a:solidFill>
                <a:effectLst/>
                <a:highlight>
                  <a:srgbClr val="FFFFFF"/>
                </a:highlight>
                <a:latin typeface="Söhne"/>
              </a:rPr>
              <a:t>: The primary goal is to use logistic regression models to predict fracture incidences based on pre-identified risk factors.</a:t>
            </a:r>
          </a:p>
          <a:p>
            <a:pPr algn="l">
              <a:buFont typeface="+mj-lt"/>
              <a:buAutoNum type="arabicPeriod"/>
            </a:pPr>
            <a:r>
              <a:rPr lang="en-US" b="1" i="0">
                <a:solidFill>
                  <a:srgbClr val="0D0D0D"/>
                </a:solidFill>
                <a:effectLst/>
                <a:highlight>
                  <a:srgbClr val="FFFFFF"/>
                </a:highlight>
                <a:latin typeface="Söhne"/>
              </a:rPr>
              <a:t>Sample Characteristics</a:t>
            </a:r>
            <a:r>
              <a:rPr lang="en-US" b="0" i="0">
                <a:solidFill>
                  <a:srgbClr val="0D0D0D"/>
                </a:solidFill>
                <a:effectLst/>
                <a:highlight>
                  <a:srgbClr val="FFFFFF"/>
                </a:highlight>
                <a:latin typeface="Söhne"/>
              </a:rPr>
              <a:t>: The subset for analysis includes 500 U.S. participants, with fracture cases intentionally over-represented to constitute 25% of the sample for robust analysis.</a:t>
            </a:r>
          </a:p>
          <a:p>
            <a:pPr algn="l">
              <a:buFont typeface="+mj-lt"/>
              <a:buAutoNum type="arabicPeriod"/>
            </a:pPr>
            <a:r>
              <a:rPr lang="en-US" b="1" i="0">
                <a:solidFill>
                  <a:srgbClr val="0D0D0D"/>
                </a:solidFill>
                <a:effectLst/>
                <a:highlight>
                  <a:srgbClr val="FFFFFF"/>
                </a:highlight>
                <a:latin typeface="Söhne"/>
              </a:rPr>
              <a:t>Contextual Contrast</a:t>
            </a:r>
            <a:r>
              <a:rPr lang="en-US" b="0" i="0">
                <a:solidFill>
                  <a:srgbClr val="0D0D0D"/>
                </a:solidFill>
                <a:effectLst/>
                <a:highlight>
                  <a:srgbClr val="FFFFFF"/>
                </a:highlight>
                <a:latin typeface="Söhne"/>
              </a:rPr>
              <a:t>: Emphasize that the sampled fracture rate is a strategic increase from the actual rate of 4% observed in the general population, which allows for more effective study of risk factors.</a:t>
            </a:r>
          </a:p>
          <a:p>
            <a:pPr algn="l">
              <a:buFont typeface="+mj-lt"/>
              <a:buAutoNum type="arabicPeriod"/>
            </a:pPr>
            <a:r>
              <a:rPr lang="en-US" b="1" i="0">
                <a:solidFill>
                  <a:srgbClr val="0D0D0D"/>
                </a:solidFill>
                <a:effectLst/>
                <a:highlight>
                  <a:srgbClr val="FFFFFF"/>
                </a:highlight>
                <a:latin typeface="Söhne"/>
              </a:rPr>
              <a:t>Predictive Analysis Goal</a:t>
            </a:r>
            <a:r>
              <a:rPr lang="en-US" b="0" i="0">
                <a:solidFill>
                  <a:srgbClr val="0D0D0D"/>
                </a:solidFill>
                <a:effectLst/>
                <a:highlight>
                  <a:srgbClr val="FFFFFF"/>
                </a:highlight>
                <a:latin typeface="Söhne"/>
              </a:rPr>
              <a:t>: Through the use of Hosmer and Lemeshow's methodology, the study aims to accurately predict which participants are more likely to experience bone fractures within a year.</a:t>
            </a:r>
          </a:p>
        </p:txBody>
      </p:sp>
    </p:spTree>
    <p:extLst>
      <p:ext uri="{BB962C8B-B14F-4D97-AF65-F5344CB8AC3E}">
        <p14:creationId xmlns:p14="http://schemas.microsoft.com/office/powerpoint/2010/main" val="2820381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2"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4" name="Rectangle 23">
            <a:extLst>
              <a:ext uri="{FF2B5EF4-FFF2-40B4-BE49-F238E27FC236}">
                <a16:creationId xmlns:a16="http://schemas.microsoft.com/office/drawing/2014/main" id="{EB31A706-2873-4971-8BF0-CBBBD9ABD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list of black text&#10;&#10;Description automatically generated with medium confidence">
            <a:extLst>
              <a:ext uri="{FF2B5EF4-FFF2-40B4-BE49-F238E27FC236}">
                <a16:creationId xmlns:a16="http://schemas.microsoft.com/office/drawing/2014/main" id="{1C2224A9-526A-6E51-392B-CEF47C2CB452}"/>
              </a:ext>
            </a:extLst>
          </p:cNvPr>
          <p:cNvPicPr>
            <a:picLocks noChangeAspect="1"/>
          </p:cNvPicPr>
          <p:nvPr/>
        </p:nvPicPr>
        <p:blipFill>
          <a:blip r:embed="rId4"/>
          <a:stretch>
            <a:fillRect/>
          </a:stretch>
        </p:blipFill>
        <p:spPr>
          <a:xfrm>
            <a:off x="8530191" y="957486"/>
            <a:ext cx="1727295" cy="4935130"/>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25" name="Picture 24">
            <a:extLst>
              <a:ext uri="{FF2B5EF4-FFF2-40B4-BE49-F238E27FC236}">
                <a16:creationId xmlns:a16="http://schemas.microsoft.com/office/drawing/2014/main" id="{CF39D056-257D-44E2-9374-900B94D4F2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43C2754-376B-575F-C27E-5DC20802F3FC}"/>
              </a:ext>
            </a:extLst>
          </p:cNvPr>
          <p:cNvSpPr>
            <a:spLocks noGrp="1"/>
          </p:cNvSpPr>
          <p:nvPr>
            <p:ph type="title"/>
          </p:nvPr>
        </p:nvSpPr>
        <p:spPr>
          <a:xfrm>
            <a:off x="981075" y="-1763136"/>
            <a:ext cx="5614603" cy="3131913"/>
          </a:xfrm>
        </p:spPr>
        <p:txBody>
          <a:bodyPr vert="horz" lIns="91440" tIns="45720" rIns="91440" bIns="45720" rtlCol="0" anchor="b">
            <a:normAutofit/>
          </a:bodyPr>
          <a:lstStyle/>
          <a:p>
            <a:r>
              <a:rPr lang="en-US" sz="4800"/>
              <a:t>Data Description </a:t>
            </a:r>
          </a:p>
        </p:txBody>
      </p:sp>
      <p:sp>
        <p:nvSpPr>
          <p:cNvPr id="3" name="Text Placeholder 2">
            <a:extLst>
              <a:ext uri="{FF2B5EF4-FFF2-40B4-BE49-F238E27FC236}">
                <a16:creationId xmlns:a16="http://schemas.microsoft.com/office/drawing/2014/main" id="{A72548DA-878C-B5AA-C267-FF299215FDF0}"/>
              </a:ext>
            </a:extLst>
          </p:cNvPr>
          <p:cNvSpPr>
            <a:spLocks noGrp="1"/>
          </p:cNvSpPr>
          <p:nvPr>
            <p:ph type="body" idx="1"/>
          </p:nvPr>
        </p:nvSpPr>
        <p:spPr>
          <a:xfrm>
            <a:off x="981075" y="1467556"/>
            <a:ext cx="5614602" cy="4413087"/>
          </a:xfrm>
        </p:spPr>
        <p:txBody>
          <a:bodyPr vert="horz" lIns="91440" tIns="45720" rIns="91440" bIns="45720" rtlCol="0">
            <a:normAutofit fontScale="92500" lnSpcReduction="10000"/>
          </a:bodyPr>
          <a:lstStyle/>
          <a:p>
            <a:pPr algn="l"/>
            <a:r>
              <a:rPr lang="en-US" sz="2100">
                <a:solidFill>
                  <a:schemeClr val="tx1">
                    <a:lumMod val="50000"/>
                    <a:lumOff val="50000"/>
                  </a:schemeClr>
                </a:solidFill>
              </a:rPr>
              <a:t>These are the different variables in the dataset we decided to analyze.</a:t>
            </a:r>
          </a:p>
          <a:p>
            <a:pPr marL="342900" indent="-342900" algn="l">
              <a:buFont typeface="Arial" panose="020B0604020202020204" pitchFamily="34" charset="0"/>
              <a:buChar char="•"/>
            </a:pPr>
            <a:r>
              <a:rPr lang="en-US" sz="2100">
                <a:solidFill>
                  <a:schemeClr val="tx1">
                    <a:lumMod val="50000"/>
                    <a:lumOff val="50000"/>
                  </a:schemeClr>
                </a:solidFill>
              </a:rPr>
              <a:t>Fracture – if happened in 1</a:t>
            </a:r>
            <a:r>
              <a:rPr lang="en-US" sz="2100" baseline="30000">
                <a:solidFill>
                  <a:schemeClr val="tx1">
                    <a:lumMod val="50000"/>
                    <a:lumOff val="50000"/>
                  </a:schemeClr>
                </a:solidFill>
              </a:rPr>
              <a:t>st</a:t>
            </a:r>
            <a:r>
              <a:rPr lang="en-US" sz="2100">
                <a:solidFill>
                  <a:schemeClr val="tx1">
                    <a:lumMod val="50000"/>
                    <a:lumOff val="50000"/>
                  </a:schemeClr>
                </a:solidFill>
              </a:rPr>
              <a:t> year of study</a:t>
            </a:r>
          </a:p>
          <a:p>
            <a:pPr marL="800100" lvl="1" indent="-342900">
              <a:buFont typeface="Arial" panose="020B0604020202020204" pitchFamily="34" charset="0"/>
              <a:buChar char="•"/>
            </a:pPr>
            <a:r>
              <a:rPr lang="en-US" sz="2100">
                <a:solidFill>
                  <a:schemeClr val="tx1">
                    <a:lumMod val="50000"/>
                    <a:lumOff val="50000"/>
                  </a:schemeClr>
                </a:solidFill>
              </a:rPr>
              <a:t>The response variable</a:t>
            </a:r>
          </a:p>
          <a:p>
            <a:pPr marL="342900" indent="-342900" algn="l">
              <a:buFont typeface="Arial" panose="020B0604020202020204" pitchFamily="34" charset="0"/>
              <a:buChar char="•"/>
            </a:pPr>
            <a:r>
              <a:rPr lang="en-US" sz="2100" err="1">
                <a:solidFill>
                  <a:schemeClr val="tx1">
                    <a:lumMod val="50000"/>
                    <a:lumOff val="50000"/>
                  </a:schemeClr>
                </a:solidFill>
              </a:rPr>
              <a:t>Priorfrac</a:t>
            </a:r>
            <a:r>
              <a:rPr lang="en-US" sz="2100">
                <a:solidFill>
                  <a:schemeClr val="tx1">
                    <a:lumMod val="50000"/>
                    <a:lumOff val="50000"/>
                  </a:schemeClr>
                </a:solidFill>
              </a:rPr>
              <a:t> – history of prior fraction</a:t>
            </a:r>
          </a:p>
          <a:p>
            <a:pPr marL="342900" indent="-342900" algn="l">
              <a:buFont typeface="Arial" panose="020B0604020202020204" pitchFamily="34" charset="0"/>
              <a:buChar char="•"/>
            </a:pPr>
            <a:r>
              <a:rPr lang="en-US" sz="2100" err="1">
                <a:solidFill>
                  <a:schemeClr val="tx1">
                    <a:lumMod val="50000"/>
                    <a:lumOff val="50000"/>
                  </a:schemeClr>
                </a:solidFill>
              </a:rPr>
              <a:t>Raterisk</a:t>
            </a:r>
            <a:r>
              <a:rPr lang="en-US" sz="2100">
                <a:solidFill>
                  <a:schemeClr val="tx1">
                    <a:lumMod val="50000"/>
                    <a:lumOff val="50000"/>
                  </a:schemeClr>
                </a:solidFill>
              </a:rPr>
              <a:t> – self reported risk of fracture</a:t>
            </a:r>
          </a:p>
          <a:p>
            <a:pPr marL="342900" indent="-342900" algn="l">
              <a:buFont typeface="Arial" panose="020B0604020202020204" pitchFamily="34" charset="0"/>
              <a:buChar char="•"/>
            </a:pPr>
            <a:r>
              <a:rPr lang="en-US" sz="2100" err="1">
                <a:solidFill>
                  <a:schemeClr val="tx1">
                    <a:lumMod val="50000"/>
                    <a:lumOff val="50000"/>
                  </a:schemeClr>
                </a:solidFill>
              </a:rPr>
              <a:t>Fracscore</a:t>
            </a:r>
            <a:r>
              <a:rPr lang="en-US" sz="2100">
                <a:solidFill>
                  <a:schemeClr val="tx1">
                    <a:lumMod val="50000"/>
                    <a:lumOff val="50000"/>
                  </a:schemeClr>
                </a:solidFill>
              </a:rPr>
              <a:t> – Fracture risk score</a:t>
            </a:r>
          </a:p>
          <a:p>
            <a:pPr marL="342900" indent="-342900" algn="l">
              <a:buFont typeface="Arial" panose="020B0604020202020204" pitchFamily="34" charset="0"/>
              <a:buChar char="•"/>
            </a:pPr>
            <a:r>
              <a:rPr lang="en-US" sz="2100" err="1">
                <a:solidFill>
                  <a:schemeClr val="tx1">
                    <a:lumMod val="50000"/>
                    <a:lumOff val="50000"/>
                  </a:schemeClr>
                </a:solidFill>
              </a:rPr>
              <a:t>Bonemed</a:t>
            </a:r>
            <a:r>
              <a:rPr lang="en-US" sz="2100">
                <a:solidFill>
                  <a:schemeClr val="tx1">
                    <a:lumMod val="50000"/>
                    <a:lumOff val="50000"/>
                  </a:schemeClr>
                </a:solidFill>
              </a:rPr>
              <a:t> –  meds at enrollment</a:t>
            </a:r>
          </a:p>
          <a:p>
            <a:pPr marL="342900" indent="-342900" algn="l">
              <a:buFont typeface="Arial" panose="020B0604020202020204" pitchFamily="34" charset="0"/>
              <a:buChar char="•"/>
            </a:pPr>
            <a:r>
              <a:rPr lang="en-US" sz="2100" err="1">
                <a:solidFill>
                  <a:schemeClr val="tx1">
                    <a:lumMod val="50000"/>
                    <a:lumOff val="50000"/>
                  </a:schemeClr>
                </a:solidFill>
              </a:rPr>
              <a:t>Bonemed_fu</a:t>
            </a:r>
            <a:r>
              <a:rPr lang="en-US" sz="2100">
                <a:solidFill>
                  <a:schemeClr val="tx1">
                    <a:lumMod val="50000"/>
                    <a:lumOff val="50000"/>
                  </a:schemeClr>
                </a:solidFill>
              </a:rPr>
              <a:t> – meds at follow up</a:t>
            </a:r>
          </a:p>
          <a:p>
            <a:pPr marL="342900" indent="-342900" algn="l">
              <a:buFont typeface="Arial" panose="020B0604020202020204" pitchFamily="34" charset="0"/>
              <a:buChar char="•"/>
            </a:pPr>
            <a:r>
              <a:rPr lang="en-US" sz="2100" err="1">
                <a:solidFill>
                  <a:schemeClr val="tx1">
                    <a:lumMod val="50000"/>
                    <a:lumOff val="50000"/>
                  </a:schemeClr>
                </a:solidFill>
              </a:rPr>
              <a:t>Bonetreat</a:t>
            </a:r>
            <a:r>
              <a:rPr lang="en-US" sz="2100">
                <a:solidFill>
                  <a:schemeClr val="tx1">
                    <a:lumMod val="50000"/>
                    <a:lumOff val="50000"/>
                  </a:schemeClr>
                </a:solidFill>
              </a:rPr>
              <a:t> – meds at both above</a:t>
            </a:r>
          </a:p>
        </p:txBody>
      </p:sp>
    </p:spTree>
    <p:extLst>
      <p:ext uri="{BB962C8B-B14F-4D97-AF65-F5344CB8AC3E}">
        <p14:creationId xmlns:p14="http://schemas.microsoft.com/office/powerpoint/2010/main" val="3315307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4" name="Rectangle 13">
            <a:extLst>
              <a:ext uri="{FF2B5EF4-FFF2-40B4-BE49-F238E27FC236}">
                <a16:creationId xmlns:a16="http://schemas.microsoft.com/office/drawing/2014/main" id="{7E2BA2D5-46A3-46C0-98C9-A072D543B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table of numbers and letters&#10;&#10;Description automatically generated">
            <a:extLst>
              <a:ext uri="{FF2B5EF4-FFF2-40B4-BE49-F238E27FC236}">
                <a16:creationId xmlns:a16="http://schemas.microsoft.com/office/drawing/2014/main" id="{83F54A5C-C8A2-9EBE-55D9-3B4683A96CA2}"/>
              </a:ext>
            </a:extLst>
          </p:cNvPr>
          <p:cNvPicPr>
            <a:picLocks noChangeAspect="1"/>
          </p:cNvPicPr>
          <p:nvPr/>
        </p:nvPicPr>
        <p:blipFill>
          <a:blip r:embed="rId4"/>
          <a:stretch>
            <a:fillRect/>
          </a:stretch>
        </p:blipFill>
        <p:spPr>
          <a:xfrm>
            <a:off x="976203" y="957486"/>
            <a:ext cx="5970265" cy="4940394"/>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6" name="Picture 15">
            <a:extLst>
              <a:ext uri="{FF2B5EF4-FFF2-40B4-BE49-F238E27FC236}">
                <a16:creationId xmlns:a16="http://schemas.microsoft.com/office/drawing/2014/main" id="{3573895B-DA42-4260-AE1E-182BA41232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0F17926-AF69-1BF2-FC50-068D59F0EBBC}"/>
              </a:ext>
            </a:extLst>
          </p:cNvPr>
          <p:cNvSpPr>
            <a:spLocks noGrp="1"/>
          </p:cNvSpPr>
          <p:nvPr>
            <p:ph type="title"/>
          </p:nvPr>
        </p:nvSpPr>
        <p:spPr>
          <a:xfrm>
            <a:off x="7570383" y="317517"/>
            <a:ext cx="3707844" cy="1279938"/>
          </a:xfrm>
        </p:spPr>
        <p:txBody>
          <a:bodyPr vert="horz" lIns="91440" tIns="45720" rIns="91440" bIns="45720" rtlCol="0" anchor="b">
            <a:normAutofit fontScale="90000"/>
          </a:bodyPr>
          <a:lstStyle/>
          <a:p>
            <a:r>
              <a:rPr lang="en-US" sz="4400"/>
              <a:t>Exploratory Data Analysis </a:t>
            </a:r>
          </a:p>
        </p:txBody>
      </p:sp>
      <p:sp>
        <p:nvSpPr>
          <p:cNvPr id="3" name="Text Placeholder 2">
            <a:extLst>
              <a:ext uri="{FF2B5EF4-FFF2-40B4-BE49-F238E27FC236}">
                <a16:creationId xmlns:a16="http://schemas.microsoft.com/office/drawing/2014/main" id="{05335999-C4D7-0202-8AD6-587A6BA574BA}"/>
              </a:ext>
            </a:extLst>
          </p:cNvPr>
          <p:cNvSpPr>
            <a:spLocks noGrp="1"/>
          </p:cNvSpPr>
          <p:nvPr>
            <p:ph type="body" idx="1"/>
          </p:nvPr>
        </p:nvSpPr>
        <p:spPr>
          <a:xfrm>
            <a:off x="7570383" y="1806713"/>
            <a:ext cx="3707844" cy="4395304"/>
          </a:xfrm>
        </p:spPr>
        <p:txBody>
          <a:bodyPr vert="horz" lIns="91440" tIns="45720" rIns="91440" bIns="45720" rtlCol="0">
            <a:normAutofit/>
          </a:bodyPr>
          <a:lstStyle/>
          <a:p>
            <a:pPr algn="l">
              <a:lnSpc>
                <a:spcPct val="110000"/>
              </a:lnSpc>
            </a:pPr>
            <a:r>
              <a:rPr lang="en-US" sz="1400">
                <a:solidFill>
                  <a:schemeClr val="tx1">
                    <a:lumMod val="50000"/>
                    <a:lumOff val="50000"/>
                  </a:schemeClr>
                </a:solidFill>
              </a:rPr>
              <a:t>The first step we took in the Eda was to check variance inflation factors (</a:t>
            </a:r>
            <a:r>
              <a:rPr lang="en-US" sz="1400" err="1">
                <a:solidFill>
                  <a:schemeClr val="tx1">
                    <a:lumMod val="50000"/>
                    <a:lumOff val="50000"/>
                  </a:schemeClr>
                </a:solidFill>
              </a:rPr>
              <a:t>vifs</a:t>
            </a:r>
            <a:r>
              <a:rPr lang="en-US" sz="1400">
                <a:solidFill>
                  <a:schemeClr val="tx1">
                    <a:lumMod val="50000"/>
                    <a:lumOff val="50000"/>
                  </a:schemeClr>
                </a:solidFill>
              </a:rPr>
              <a:t>)</a:t>
            </a:r>
          </a:p>
          <a:p>
            <a:pPr marL="0" lvl="1">
              <a:lnSpc>
                <a:spcPct val="110000"/>
              </a:lnSpc>
              <a:spcBef>
                <a:spcPts val="1000"/>
              </a:spcBef>
            </a:pPr>
            <a:r>
              <a:rPr lang="en-US" sz="1400">
                <a:solidFill>
                  <a:schemeClr val="tx1">
                    <a:lumMod val="50000"/>
                    <a:lumOff val="50000"/>
                  </a:schemeClr>
                </a:solidFill>
              </a:rPr>
              <a:t>The reason for this is to look for multicollinearity within the explanatory variables  </a:t>
            </a:r>
          </a:p>
          <a:p>
            <a:pPr algn="l">
              <a:lnSpc>
                <a:spcPct val="110000"/>
              </a:lnSpc>
            </a:pPr>
            <a:r>
              <a:rPr lang="en-US" sz="1400">
                <a:solidFill>
                  <a:schemeClr val="tx1">
                    <a:lumMod val="50000"/>
                    <a:lumOff val="50000"/>
                  </a:schemeClr>
                </a:solidFill>
              </a:rPr>
              <a:t>Looking at the table we can see that weight and </a:t>
            </a:r>
            <a:r>
              <a:rPr lang="en-US" sz="1400" err="1">
                <a:solidFill>
                  <a:schemeClr val="tx1">
                    <a:lumMod val="50000"/>
                    <a:lumOff val="50000"/>
                  </a:schemeClr>
                </a:solidFill>
              </a:rPr>
              <a:t>bmi</a:t>
            </a:r>
            <a:r>
              <a:rPr lang="en-US" sz="1400">
                <a:solidFill>
                  <a:schemeClr val="tx1">
                    <a:lumMod val="50000"/>
                    <a:lumOff val="50000"/>
                  </a:schemeClr>
                </a:solidFill>
              </a:rPr>
              <a:t> have extremely high </a:t>
            </a:r>
            <a:r>
              <a:rPr lang="en-US" sz="1400" err="1">
                <a:solidFill>
                  <a:schemeClr val="tx1">
                    <a:lumMod val="50000"/>
                    <a:lumOff val="50000"/>
                  </a:schemeClr>
                </a:solidFill>
              </a:rPr>
              <a:t>vif</a:t>
            </a:r>
            <a:r>
              <a:rPr lang="en-US" sz="1400">
                <a:solidFill>
                  <a:schemeClr val="tx1">
                    <a:lumMod val="50000"/>
                    <a:lumOff val="50000"/>
                  </a:schemeClr>
                </a:solidFill>
              </a:rPr>
              <a:t>, along with </a:t>
            </a:r>
            <a:r>
              <a:rPr lang="en-US" sz="1400" err="1">
                <a:solidFill>
                  <a:schemeClr val="tx1">
                    <a:lumMod val="50000"/>
                    <a:lumOff val="50000"/>
                  </a:schemeClr>
                </a:solidFill>
              </a:rPr>
              <a:t>fracscore</a:t>
            </a:r>
            <a:r>
              <a:rPr lang="en-US" sz="1400">
                <a:solidFill>
                  <a:schemeClr val="tx1">
                    <a:lumMod val="50000"/>
                    <a:lumOff val="50000"/>
                  </a:schemeClr>
                </a:solidFill>
              </a:rPr>
              <a:t> and the 3 bone treatments.</a:t>
            </a:r>
          </a:p>
          <a:p>
            <a:pPr algn="l">
              <a:lnSpc>
                <a:spcPct val="110000"/>
              </a:lnSpc>
            </a:pPr>
            <a:r>
              <a:rPr lang="en-US" sz="1400">
                <a:solidFill>
                  <a:schemeClr val="tx1">
                    <a:lumMod val="50000"/>
                    <a:lumOff val="50000"/>
                  </a:schemeClr>
                </a:solidFill>
              </a:rPr>
              <a:t>To combat this, we will take out the </a:t>
            </a:r>
            <a:r>
              <a:rPr lang="en-US" sz="1400" err="1">
                <a:solidFill>
                  <a:schemeClr val="tx1">
                    <a:lumMod val="50000"/>
                    <a:lumOff val="50000"/>
                  </a:schemeClr>
                </a:solidFill>
              </a:rPr>
              <a:t>fracscore</a:t>
            </a:r>
            <a:r>
              <a:rPr lang="en-US" sz="1400">
                <a:solidFill>
                  <a:schemeClr val="tx1">
                    <a:lumMod val="50000"/>
                    <a:lumOff val="50000"/>
                  </a:schemeClr>
                </a:solidFill>
              </a:rPr>
              <a:t> and </a:t>
            </a:r>
            <a:r>
              <a:rPr lang="en-US" sz="1400" err="1">
                <a:solidFill>
                  <a:schemeClr val="tx1">
                    <a:lumMod val="50000"/>
                    <a:lumOff val="50000"/>
                  </a:schemeClr>
                </a:solidFill>
              </a:rPr>
              <a:t>bmi</a:t>
            </a:r>
            <a:r>
              <a:rPr lang="en-US" sz="1400">
                <a:solidFill>
                  <a:schemeClr val="tx1">
                    <a:lumMod val="50000"/>
                    <a:lumOff val="50000"/>
                  </a:schemeClr>
                </a:solidFill>
              </a:rPr>
              <a:t>, the reasoning behind this is because they are </a:t>
            </a:r>
            <a:r>
              <a:rPr lang="en-US" sz="1400" err="1">
                <a:solidFill>
                  <a:schemeClr val="tx1">
                    <a:lumMod val="50000"/>
                    <a:lumOff val="50000"/>
                  </a:schemeClr>
                </a:solidFill>
              </a:rPr>
              <a:t>calcualated</a:t>
            </a:r>
            <a:r>
              <a:rPr lang="en-US" sz="1400">
                <a:solidFill>
                  <a:schemeClr val="tx1">
                    <a:lumMod val="50000"/>
                    <a:lumOff val="50000"/>
                  </a:schemeClr>
                </a:solidFill>
              </a:rPr>
              <a:t> variables and we want to work off the observations in this dataset.</a:t>
            </a:r>
          </a:p>
        </p:txBody>
      </p:sp>
    </p:spTree>
    <p:extLst>
      <p:ext uri="{BB962C8B-B14F-4D97-AF65-F5344CB8AC3E}">
        <p14:creationId xmlns:p14="http://schemas.microsoft.com/office/powerpoint/2010/main" val="3403027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5" name="Rectangle 14">
            <a:extLst>
              <a:ext uri="{FF2B5EF4-FFF2-40B4-BE49-F238E27FC236}">
                <a16:creationId xmlns:a16="http://schemas.microsoft.com/office/drawing/2014/main" id="{7E2BA2D5-46A3-46C0-98C9-A072D543B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table of numbers and letters&#10;&#10;Description automatically generated">
            <a:extLst>
              <a:ext uri="{FF2B5EF4-FFF2-40B4-BE49-F238E27FC236}">
                <a16:creationId xmlns:a16="http://schemas.microsoft.com/office/drawing/2014/main" id="{99CFBD64-6BD9-C34F-2A56-0CE776282800}"/>
              </a:ext>
            </a:extLst>
          </p:cNvPr>
          <p:cNvPicPr>
            <a:picLocks noChangeAspect="1"/>
          </p:cNvPicPr>
          <p:nvPr/>
        </p:nvPicPr>
        <p:blipFill>
          <a:blip r:embed="rId4"/>
          <a:stretch>
            <a:fillRect/>
          </a:stretch>
        </p:blipFill>
        <p:spPr>
          <a:xfrm>
            <a:off x="960120" y="1236796"/>
            <a:ext cx="6002432" cy="4381773"/>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7" name="Picture 16">
            <a:extLst>
              <a:ext uri="{FF2B5EF4-FFF2-40B4-BE49-F238E27FC236}">
                <a16:creationId xmlns:a16="http://schemas.microsoft.com/office/drawing/2014/main" id="{3573895B-DA42-4260-AE1E-182BA41232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Placeholder 2">
            <a:extLst>
              <a:ext uri="{FF2B5EF4-FFF2-40B4-BE49-F238E27FC236}">
                <a16:creationId xmlns:a16="http://schemas.microsoft.com/office/drawing/2014/main" id="{05335999-C4D7-0202-8AD6-587A6BA574BA}"/>
              </a:ext>
            </a:extLst>
          </p:cNvPr>
          <p:cNvSpPr>
            <a:spLocks noGrp="1"/>
          </p:cNvSpPr>
          <p:nvPr>
            <p:ph type="body" idx="1"/>
          </p:nvPr>
        </p:nvSpPr>
        <p:spPr>
          <a:xfrm>
            <a:off x="7723354" y="1236796"/>
            <a:ext cx="3707844" cy="4381773"/>
          </a:xfrm>
        </p:spPr>
        <p:txBody>
          <a:bodyPr vert="horz" lIns="91440" tIns="45720" rIns="91440" bIns="45720" rtlCol="0">
            <a:normAutofit/>
          </a:bodyPr>
          <a:lstStyle/>
          <a:p>
            <a:pPr>
              <a:lnSpc>
                <a:spcPct val="110000"/>
              </a:lnSpc>
            </a:pPr>
            <a:r>
              <a:rPr lang="en-US" sz="1400">
                <a:solidFill>
                  <a:schemeClr val="tx1">
                    <a:lumMod val="50000"/>
                    <a:lumOff val="50000"/>
                  </a:schemeClr>
                </a:solidFill>
              </a:rPr>
              <a:t>This is the new </a:t>
            </a:r>
            <a:r>
              <a:rPr lang="en-US" sz="1400" err="1">
                <a:solidFill>
                  <a:schemeClr val="tx1">
                    <a:lumMod val="50000"/>
                    <a:lumOff val="50000"/>
                  </a:schemeClr>
                </a:solidFill>
              </a:rPr>
              <a:t>vif</a:t>
            </a:r>
            <a:r>
              <a:rPr lang="en-US" sz="1400">
                <a:solidFill>
                  <a:schemeClr val="tx1">
                    <a:lumMod val="50000"/>
                    <a:lumOff val="50000"/>
                  </a:schemeClr>
                </a:solidFill>
              </a:rPr>
              <a:t> table.</a:t>
            </a:r>
          </a:p>
          <a:p>
            <a:pPr>
              <a:lnSpc>
                <a:spcPct val="110000"/>
              </a:lnSpc>
            </a:pPr>
            <a:endParaRPr lang="en-US" sz="1400">
              <a:solidFill>
                <a:schemeClr val="tx1">
                  <a:lumMod val="50000"/>
                  <a:lumOff val="50000"/>
                </a:schemeClr>
              </a:solidFill>
            </a:endParaRPr>
          </a:p>
          <a:p>
            <a:pPr>
              <a:lnSpc>
                <a:spcPct val="110000"/>
              </a:lnSpc>
            </a:pPr>
            <a:r>
              <a:rPr lang="en-US" sz="1400">
                <a:solidFill>
                  <a:schemeClr val="tx1">
                    <a:lumMod val="50000"/>
                    <a:lumOff val="50000"/>
                  </a:schemeClr>
                </a:solidFill>
              </a:rPr>
              <a:t>We can see that the </a:t>
            </a:r>
            <a:r>
              <a:rPr lang="en-US" sz="1400" err="1">
                <a:solidFill>
                  <a:schemeClr val="tx1">
                    <a:lumMod val="50000"/>
                    <a:lumOff val="50000"/>
                  </a:schemeClr>
                </a:solidFill>
              </a:rPr>
              <a:t>vifs</a:t>
            </a:r>
            <a:r>
              <a:rPr lang="en-US" sz="1400">
                <a:solidFill>
                  <a:schemeClr val="tx1">
                    <a:lumMod val="50000"/>
                    <a:lumOff val="50000"/>
                  </a:schemeClr>
                </a:solidFill>
              </a:rPr>
              <a:t> are mostly below 5, except for </a:t>
            </a:r>
            <a:r>
              <a:rPr lang="en-US" sz="1400" err="1">
                <a:solidFill>
                  <a:schemeClr val="tx1">
                    <a:lumMod val="50000"/>
                    <a:lumOff val="50000"/>
                  </a:schemeClr>
                </a:solidFill>
              </a:rPr>
              <a:t>bonemed</a:t>
            </a:r>
            <a:r>
              <a:rPr lang="en-US" sz="1400">
                <a:solidFill>
                  <a:schemeClr val="tx1">
                    <a:lumMod val="50000"/>
                    <a:lumOff val="50000"/>
                  </a:schemeClr>
                </a:solidFill>
              </a:rPr>
              <a:t> and </a:t>
            </a:r>
            <a:r>
              <a:rPr lang="en-US" sz="1400" err="1">
                <a:solidFill>
                  <a:schemeClr val="tx1">
                    <a:lumMod val="50000"/>
                    <a:lumOff val="50000"/>
                  </a:schemeClr>
                </a:solidFill>
              </a:rPr>
              <a:t>bonetreat</a:t>
            </a:r>
            <a:r>
              <a:rPr lang="en-US" sz="1400">
                <a:solidFill>
                  <a:schemeClr val="tx1">
                    <a:lumMod val="50000"/>
                    <a:lumOff val="50000"/>
                  </a:schemeClr>
                </a:solidFill>
              </a:rPr>
              <a:t>.</a:t>
            </a:r>
          </a:p>
          <a:p>
            <a:pPr>
              <a:lnSpc>
                <a:spcPct val="110000"/>
              </a:lnSpc>
            </a:pPr>
            <a:endParaRPr lang="en-US" sz="1400">
              <a:solidFill>
                <a:schemeClr val="tx1">
                  <a:lumMod val="50000"/>
                  <a:lumOff val="50000"/>
                </a:schemeClr>
              </a:solidFill>
            </a:endParaRPr>
          </a:p>
          <a:p>
            <a:pPr>
              <a:lnSpc>
                <a:spcPct val="110000"/>
              </a:lnSpc>
            </a:pPr>
            <a:r>
              <a:rPr lang="en-US" sz="1400">
                <a:solidFill>
                  <a:schemeClr val="tx1">
                    <a:lumMod val="50000"/>
                    <a:lumOff val="50000"/>
                  </a:schemeClr>
                </a:solidFill>
              </a:rPr>
              <a:t>These are multicollinear we because </a:t>
            </a:r>
            <a:r>
              <a:rPr lang="en-US" sz="1400" err="1">
                <a:solidFill>
                  <a:schemeClr val="tx1">
                    <a:lumMod val="50000"/>
                    <a:lumOff val="50000"/>
                  </a:schemeClr>
                </a:solidFill>
              </a:rPr>
              <a:t>bonetreat</a:t>
            </a:r>
            <a:r>
              <a:rPr lang="en-US" sz="1400">
                <a:solidFill>
                  <a:schemeClr val="tx1">
                    <a:lumMod val="50000"/>
                    <a:lumOff val="50000"/>
                  </a:schemeClr>
                </a:solidFill>
              </a:rPr>
              <a:t> included patients that took the med at enrollment and after the follow up. Which happens to be the other 2 variables talking about medicine</a:t>
            </a:r>
          </a:p>
        </p:txBody>
      </p:sp>
    </p:spTree>
    <p:extLst>
      <p:ext uri="{BB962C8B-B14F-4D97-AF65-F5344CB8AC3E}">
        <p14:creationId xmlns:p14="http://schemas.microsoft.com/office/powerpoint/2010/main" val="4232673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4" name="Rectangle 13">
            <a:extLst>
              <a:ext uri="{FF2B5EF4-FFF2-40B4-BE49-F238E27FC236}">
                <a16:creationId xmlns:a16="http://schemas.microsoft.com/office/drawing/2014/main" id="{7E2BA2D5-46A3-46C0-98C9-A072D543B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graphs on a white background&#10;&#10;Description automatically generated">
            <a:extLst>
              <a:ext uri="{FF2B5EF4-FFF2-40B4-BE49-F238E27FC236}">
                <a16:creationId xmlns:a16="http://schemas.microsoft.com/office/drawing/2014/main" id="{7C40F406-51CA-5D11-20CC-75D8571787B4}"/>
              </a:ext>
            </a:extLst>
          </p:cNvPr>
          <p:cNvPicPr>
            <a:picLocks noChangeAspect="1"/>
          </p:cNvPicPr>
          <p:nvPr/>
        </p:nvPicPr>
        <p:blipFill>
          <a:blip r:embed="rId4"/>
          <a:stretch>
            <a:fillRect/>
          </a:stretch>
        </p:blipFill>
        <p:spPr>
          <a:xfrm>
            <a:off x="137210" y="1960451"/>
            <a:ext cx="7435683" cy="2937095"/>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6" name="Picture 15">
            <a:extLst>
              <a:ext uri="{FF2B5EF4-FFF2-40B4-BE49-F238E27FC236}">
                <a16:creationId xmlns:a16="http://schemas.microsoft.com/office/drawing/2014/main" id="{3573895B-DA42-4260-AE1E-182BA41232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3677FFC-BA3B-9F1D-35E9-CB3A17122462}"/>
              </a:ext>
            </a:extLst>
          </p:cNvPr>
          <p:cNvSpPr>
            <a:spLocks noGrp="1"/>
          </p:cNvSpPr>
          <p:nvPr>
            <p:ph type="title"/>
          </p:nvPr>
        </p:nvSpPr>
        <p:spPr>
          <a:xfrm>
            <a:off x="2001709" y="-1279961"/>
            <a:ext cx="3919253" cy="3131913"/>
          </a:xfrm>
        </p:spPr>
        <p:txBody>
          <a:bodyPr vert="horz" lIns="91440" tIns="45720" rIns="91440" bIns="45720" rtlCol="0" anchor="b">
            <a:normAutofit/>
          </a:bodyPr>
          <a:lstStyle/>
          <a:p>
            <a:r>
              <a:rPr lang="en-US" sz="4800"/>
              <a:t>Distribution plots</a:t>
            </a:r>
          </a:p>
        </p:txBody>
      </p:sp>
      <p:sp>
        <p:nvSpPr>
          <p:cNvPr id="3" name="Text Placeholder 2">
            <a:extLst>
              <a:ext uri="{FF2B5EF4-FFF2-40B4-BE49-F238E27FC236}">
                <a16:creationId xmlns:a16="http://schemas.microsoft.com/office/drawing/2014/main" id="{A129D845-663F-5F31-09EC-E26E052E35E4}"/>
              </a:ext>
            </a:extLst>
          </p:cNvPr>
          <p:cNvSpPr>
            <a:spLocks noGrp="1"/>
          </p:cNvSpPr>
          <p:nvPr>
            <p:ph type="body" idx="1"/>
          </p:nvPr>
        </p:nvSpPr>
        <p:spPr>
          <a:xfrm>
            <a:off x="7710102" y="1709531"/>
            <a:ext cx="3707844" cy="3882887"/>
          </a:xfrm>
        </p:spPr>
        <p:txBody>
          <a:bodyPr vert="horz" lIns="91440" tIns="45720" rIns="91440" bIns="45720" rtlCol="0">
            <a:normAutofit fontScale="92500"/>
          </a:bodyPr>
          <a:lstStyle/>
          <a:p>
            <a:r>
              <a:rPr lang="en-US" sz="2200">
                <a:solidFill>
                  <a:schemeClr val="tx1">
                    <a:lumMod val="50000"/>
                    <a:lumOff val="50000"/>
                  </a:schemeClr>
                </a:solidFill>
              </a:rPr>
              <a:t>Looking at the plots we can see the numerical variables have a pretty good distribution. While some of the categorical variables do not, this is not an issue with logistic regression because we only care about the multicollinearity.</a:t>
            </a:r>
          </a:p>
        </p:txBody>
      </p:sp>
    </p:spTree>
    <p:extLst>
      <p:ext uri="{BB962C8B-B14F-4D97-AF65-F5344CB8AC3E}">
        <p14:creationId xmlns:p14="http://schemas.microsoft.com/office/powerpoint/2010/main" val="280497278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BA7D41-7EBD-45D7-AFB8-22EF4BFA6BA2}">
  <ds:schemaRefs>
    <ds:schemaRef ds:uri="71af3243-3dd4-4a8d-8c0d-dd76da1f02a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9C9275B-1E7E-409A-9467-302622C468D2}">
  <ds:schemaRefs>
    <ds:schemaRef ds:uri="http://schemas.microsoft.com/sharepoint/v3/contenttype/forms"/>
  </ds:schemaRefs>
</ds:datastoreItem>
</file>

<file path=customXml/itemProps3.xml><?xml version="1.0" encoding="utf-8"?>
<ds:datastoreItem xmlns:ds="http://schemas.openxmlformats.org/officeDocument/2006/customXml" ds:itemID="{38E52988-C458-4121-9BF8-864CDB291D44}">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Laboratory design</Template>
  <TotalTime>0</TotalTime>
  <Words>2840</Words>
  <Application>Microsoft Office PowerPoint</Application>
  <PresentationFormat>Widescreen</PresentationFormat>
  <Paragraphs>310</Paragraphs>
  <Slides>36</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Lucida Console</vt:lpstr>
      <vt:lpstr>Microsoft Himalaya</vt:lpstr>
      <vt:lpstr>Söhne</vt:lpstr>
      <vt:lpstr>Symbol</vt:lpstr>
      <vt:lpstr>Tw Cen MT</vt:lpstr>
      <vt:lpstr>Tw Cen MT</vt:lpstr>
      <vt:lpstr>Droplet</vt:lpstr>
      <vt:lpstr>MSDS 6372 Project 2</vt:lpstr>
      <vt:lpstr>Introduction</vt:lpstr>
      <vt:lpstr>Group members: </vt:lpstr>
      <vt:lpstr>GLOW study</vt:lpstr>
      <vt:lpstr>PowerPoint Presentation</vt:lpstr>
      <vt:lpstr>Data Description </vt:lpstr>
      <vt:lpstr>Exploratory Data Analysis </vt:lpstr>
      <vt:lpstr>PowerPoint Presentation</vt:lpstr>
      <vt:lpstr>Distribution plots</vt:lpstr>
      <vt:lpstr>Objective 1</vt:lpstr>
      <vt:lpstr>In this section address</vt:lpstr>
      <vt:lpstr>Model 1</vt:lpstr>
      <vt:lpstr>Model 1 odds ratios</vt:lpstr>
      <vt:lpstr>Objective 2</vt:lpstr>
      <vt:lpstr>complex logistic regression model  </vt:lpstr>
      <vt:lpstr>Variable selection</vt:lpstr>
      <vt:lpstr>Create model 1: complex logistic regression model</vt:lpstr>
      <vt:lpstr>Feature Selection: complex logistic regression model </vt:lpstr>
      <vt:lpstr>PowerPoint Presentation</vt:lpstr>
      <vt:lpstr>Confusion Matrix</vt:lpstr>
      <vt:lpstr>Confusion Matrix</vt:lpstr>
      <vt:lpstr>Metrics for complex logistic regression model </vt:lpstr>
      <vt:lpstr>LDA/QDA</vt:lpstr>
      <vt:lpstr>Xgboost </vt:lpstr>
      <vt:lpstr>Standardizing</vt:lpstr>
      <vt:lpstr>PowerPoint Presentation</vt:lpstr>
      <vt:lpstr>RANDOM Forest</vt:lpstr>
      <vt:lpstr>ensemble</vt:lpstr>
      <vt:lpstr>PowerPoint Presentation</vt:lpstr>
      <vt:lpstr>ensemble</vt:lpstr>
      <vt:lpstr>PowerPoint Presentation</vt:lpstr>
      <vt:lpstr>PowerPoint Presentation</vt:lpstr>
      <vt:lpstr>Comparative analysis</vt:lpstr>
      <vt:lpstr>Objective 2 comparison table</vt:lpstr>
      <vt:lpstr>Conclusion</vt:lpstr>
      <vt:lpstr>Thank you. Please contact us with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Laboratory Design</dc:title>
  <dc:creator>Mirza, Rafia</dc:creator>
  <cp:lastModifiedBy>Mirza, Rafia</cp:lastModifiedBy>
  <cp:revision>2</cp:revision>
  <dcterms:created xsi:type="dcterms:W3CDTF">2024-04-04T18:38:05Z</dcterms:created>
  <dcterms:modified xsi:type="dcterms:W3CDTF">2024-04-20T17:52:06Z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