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34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700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40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299748-6FD3-4C6E-98DA-5194481C16BC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6AA7C1-3257-4C92-8B98-0ECAE078D9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02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VSR%201.2.docx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VSR%202.1.md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VSR%203.2.md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VSR%204.2.docx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1.1.md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1.2.md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2.1.md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2.2.md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3.1.md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3.2.md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3.3.md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dog/it-projects-corp-11_sem/blob/main/ISR%204.1.docx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CC57A-4D4C-7F42-555F-1C06D1F36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Merriweather" panose="00000500000000000000" pitchFamily="2" charset="-52"/>
              </a:rPr>
              <a:t>Отчёт по дисциплине “Управление IT-проектами для корпоративного обучения”</a:t>
            </a:r>
            <a:br>
              <a:rPr lang="ru-RU" sz="1050" b="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br>
              <a:rPr lang="ru-RU" sz="1050" dirty="0">
                <a:solidFill>
                  <a:schemeClr val="tx1">
                    <a:lumMod val="95000"/>
                  </a:schemeClr>
                </a:solidFill>
              </a:rPr>
            </a:br>
            <a:endParaRPr lang="ru-RU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9356E-C10C-5AC9-2FC7-B88E1664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06" y="5632679"/>
            <a:ext cx="6831673" cy="1086237"/>
          </a:xfrm>
        </p:spPr>
        <p:txBody>
          <a:bodyPr/>
          <a:lstStyle/>
          <a:p>
            <a:r>
              <a:rPr lang="ru-RU" dirty="0"/>
              <a:t>Выполнил: Анисимов А. С.</a:t>
            </a:r>
          </a:p>
        </p:txBody>
      </p:sp>
    </p:spTree>
    <p:extLst>
      <p:ext uri="{BB962C8B-B14F-4D97-AF65-F5344CB8AC3E}">
        <p14:creationId xmlns:p14="http://schemas.microsoft.com/office/powerpoint/2010/main" val="154929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ВСР 1.2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Анализ современных CSS-фреймворков для быстрого прототипирования интерфейсов ИТ-продуктов. Создание презентации о наиболее эффективному фреймворку/технологии из проанализированных решений. Публичное выступление.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https://github.com/texasdog/it-projects-corp-11_sem/blob/main/VSR%201.2.docx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7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ВСР 2.1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Создание прототипа технического задания ИТ-продукта. По результатам создать отчет в репозитории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оформить его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https://github.com/texasdog/it-projects-corp-11_sem/blob/main/VSR%202.1.md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3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ВСР 3.2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Написание фрагмента технического задания по созданию отдельного модуля образовательной среды и создание отчета-репозитория о проделанной работе в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оформление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https://github.com/texasdog/it-projects-corp-11_sem/blob/main/VSR%203.2.md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ВСР 4.2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Анализ одной методологии разработки программных ИТ-продуктов для корпоративного обучения и создание презентации с ее кратким описанием. Публичное представление.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https://github.com/texasdog/it-projects-corp-11_sem/blob/main/VSR%204.2.docx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0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1.1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Создать репозиторий в системе контроля версий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(на сайте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 и выполнить базовый набор действий по работе с ним: выполнить операцию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создать ветку, выполнить клонирование репозитория, выполнить слияние двух веток. Создание отчета-репозитория о проделанной работе в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оформление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ru-RU" b="0" dirty="0">
                <a:solidFill>
                  <a:schemeClr val="tx1"/>
                </a:solidFill>
                <a:effectLst/>
              </a:rPr>
            </a:b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https://github.com/texasdog/it-projects-corp-11_sem/blob/main/ISR%201.1.md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1.2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Создание диаграммы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Ганта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для организации проектной деятельности по разработке компонента образовательной среды для образовательного учреждения и анализ потенциальных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рисков.Создание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отчета-репозитория в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оформление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</a:rPr>
              <a:t>Выполненное задание: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https://github.com/texasdog/it-projects-corp-11_sem/blob/main/ISR%201.2.md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2.1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Создание дизайн-макета IT-продукта для компонента образовательной среды (или электронного образовательного ресурса) или собственного продукта, согласованного с преподавателем.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https://github.com/texasdog/it-projects-corp-11_sem/blob/main/ISR%202.1.md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2.2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Создание презентации-глоссария на тему «Гибкая методология SCRUM в образовательном процессе» средствами веб-технологий HTML, CSS, JS (Web-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based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slideshow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 и оформление его в виде веб-сайта с использованием сервиса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Pages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https://github.com/texasdog/it-projects-corp-11_sem/blob/main/ISR%202.2.md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3.1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Организация и проведение юзабилити-тестирования компонента образовательной среды образовательного учреждения и создание отчета о его результатах (в виде презентации или текстового документа) в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оформление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https://github.com/texasdog/it-projects-corp-11_sem/blob/main/ISR%203.1.md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3.2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Проведение юзабилити-тестирования с использованием шкалы "System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Usability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Scale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" образовательного IT-продукта. Написание отчета по результатам тестирования в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оформление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https://github.com/texasdog/it-projects-corp-11_sem/blob/main/ISR%203.2.md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2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3.3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Анализ работы модуля образовательной среды или IT-продукта корпоративного обучения и создание схемы с последовательностью выполняемых операций и оформление по результатам отчета в репозитории с использованием разметки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Markdown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https://github.com/texasdog/it-projects-corp-11_sem/blob/main/ISR%203.3.md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6EF12-55AC-07DC-33EA-CCC3709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ИСР </a:t>
            </a:r>
            <a:r>
              <a:rPr lang="en-US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4</a:t>
            </a:r>
            <a:r>
              <a:rPr lang="ru-RU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.</a:t>
            </a:r>
            <a:r>
              <a:rPr lang="en-US" sz="7200" dirty="0">
                <a:solidFill>
                  <a:srgbClr val="002060"/>
                </a:solidFill>
                <a:latin typeface="Candara Light" panose="020E0502030303020204" pitchFamily="34" charset="0"/>
              </a:rPr>
              <a:t>1</a:t>
            </a:r>
            <a:endParaRPr lang="ru-RU" sz="7200" dirty="0">
              <a:solidFill>
                <a:srgbClr val="002060"/>
              </a:solidFill>
              <a:latin typeface="Candara Light" panose="020E0502030303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4B33B9-9B01-B4A5-E0A9-E4D8AF16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Изучив конкретную систему управления IT-проектами корпоративного обучения, использовав одну из стратегий ветвления (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branching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strategies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 на основе сервиса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реализовать добавление функции в существующем программном IT-проекте веб-ориентированной компоненте образовательной среды, предварительно создать запрос на добавление функционала (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issue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), спланировать временные затраты.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формление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отчета по результатам работы и презентации или одностраничного сайта с основными результатами. Публичное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выступление.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Выполненное задание:</a:t>
            </a:r>
            <a:endParaRPr lang="ru-RU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https://github.com/texasdog/it-projects-corp-11_sem/blob/main/ISR%204.1.docx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6197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</TotalTime>
  <Words>726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Candara Light</vt:lpstr>
      <vt:lpstr>Franklin Gothic Book</vt:lpstr>
      <vt:lpstr>Merriweather</vt:lpstr>
      <vt:lpstr>Roboto</vt:lpstr>
      <vt:lpstr>Уголки</vt:lpstr>
      <vt:lpstr>Отчёт по дисциплине “Управление IT-проектами для корпоративного обучения”  </vt:lpstr>
      <vt:lpstr>ИСР 1.1</vt:lpstr>
      <vt:lpstr>ИСР 1.2</vt:lpstr>
      <vt:lpstr>ИСР 2.1</vt:lpstr>
      <vt:lpstr>ИСР 2.2</vt:lpstr>
      <vt:lpstr>ИСР 3.1</vt:lpstr>
      <vt:lpstr>ИСР 3.2</vt:lpstr>
      <vt:lpstr>ИСР 3.3</vt:lpstr>
      <vt:lpstr>ИСР 4.1</vt:lpstr>
      <vt:lpstr>ВСР 1.2</vt:lpstr>
      <vt:lpstr>ВСР 2.1</vt:lpstr>
      <vt:lpstr>ВСР 3.2</vt:lpstr>
      <vt:lpstr>ВСР 4.2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дисциплине “Управление IT-проектами для корпоративного обучения”  </dc:title>
  <dc:creator>Andrew</dc:creator>
  <cp:lastModifiedBy>Andrew</cp:lastModifiedBy>
  <cp:revision>2</cp:revision>
  <dcterms:created xsi:type="dcterms:W3CDTF">2024-01-09T20:54:17Z</dcterms:created>
  <dcterms:modified xsi:type="dcterms:W3CDTF">2024-01-09T21:40:52Z</dcterms:modified>
</cp:coreProperties>
</file>