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168A-F7A3-4BBB-BD65-DF52C63DDC05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2591-DB9E-473D-BE50-7C560794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Erlang</a:t>
            </a:r>
            <a:r>
              <a:rPr lang="en-US" dirty="0"/>
              <a:t> is a programming language used to build massively scalable soft real-time systems with requirements on high availability. Some of its uses are in telecoms, banking, e-commerce, computer telephony and instant messaging. </a:t>
            </a:r>
            <a:r>
              <a:rPr lang="en-US" dirty="0" err="1"/>
              <a:t>Erlang's</a:t>
            </a:r>
            <a:r>
              <a:rPr lang="en-US" dirty="0"/>
              <a:t> runtime system has built-in support for concurrency, distribution and fault tolerance.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sequential subset of </a:t>
            </a:r>
            <a:r>
              <a:rPr lang="en-US" dirty="0" smtClean="0"/>
              <a:t>ERLANG </a:t>
            </a:r>
            <a:r>
              <a:rPr lang="en-US" dirty="0"/>
              <a:t>is a functional language, with eager evaluation, single assignment, and dynamic typing. It was designed by Ericsson to support distributed, fault-tolerant, soft-real-time, non-stop applications. It supports hot swapping, so that code can be changed without stopping a </a:t>
            </a:r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6643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“Hello guys!”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 guys” on </a:t>
            </a:r>
            <a:r>
              <a:rPr lang="en-US" dirty="0" err="1" smtClean="0"/>
              <a:t>Erlang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-module(</a:t>
            </a:r>
            <a:r>
              <a:rPr lang="en-US" dirty="0" err="1"/>
              <a:t>hello_world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-export([f1/0]).</a:t>
            </a:r>
          </a:p>
          <a:p>
            <a:pPr marL="0" indent="0">
              <a:buNone/>
            </a:pPr>
            <a:r>
              <a:rPr lang="en-US" dirty="0"/>
              <a:t>f1()-&gt;</a:t>
            </a:r>
          </a:p>
          <a:p>
            <a:pPr marL="0" indent="0">
              <a:buNone/>
            </a:pPr>
            <a:r>
              <a:rPr lang="it-IT" dirty="0" smtClean="0"/>
              <a:t>	io:format</a:t>
            </a:r>
            <a:r>
              <a:rPr lang="it-IT" dirty="0"/>
              <a:t>("hello ibm guys </a:t>
            </a:r>
            <a:r>
              <a:rPr lang="it-IT" dirty="0" smtClean="0"/>
              <a:t>! 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Variables</a:t>
            </a:r>
            <a:endParaRPr lang="en-US" dirty="0" smtClean="0"/>
          </a:p>
          <a:p>
            <a:r>
              <a:rPr lang="en-US" dirty="0" smtClean="0"/>
              <a:t>Atoms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Pattern </a:t>
            </a:r>
            <a:r>
              <a:rPr lang="en-US" sz="4400" dirty="0"/>
              <a:t>matching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96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Recursion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70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75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High </a:t>
            </a:r>
            <a:r>
              <a:rPr lang="en-US" sz="4400" dirty="0"/>
              <a:t>order 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Erlang</vt:lpstr>
      <vt:lpstr>PowerPoint Presentation</vt:lpstr>
      <vt:lpstr>PowerPoint Presentation</vt:lpstr>
      <vt:lpstr>Erlang “Hello guys!”</vt:lpstr>
      <vt:lpstr>Erlang data types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texhad3op</dc:creator>
  <cp:lastModifiedBy>texhad3op</cp:lastModifiedBy>
  <cp:revision>17</cp:revision>
  <dcterms:created xsi:type="dcterms:W3CDTF">2014-05-30T16:56:22Z</dcterms:created>
  <dcterms:modified xsi:type="dcterms:W3CDTF">2014-10-28T18:59:57Z</dcterms:modified>
</cp:coreProperties>
</file>