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7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168A-F7A3-4BBB-BD65-DF52C63DDC0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Short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Erlang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1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“Hello guys!”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 guys” on </a:t>
            </a:r>
            <a:r>
              <a:rPr lang="en-US" dirty="0" err="1" smtClean="0"/>
              <a:t>Erlang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-module(</a:t>
            </a:r>
            <a:r>
              <a:rPr lang="en-US" dirty="0" err="1"/>
              <a:t>hello_world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-export([f1/0]).</a:t>
            </a:r>
          </a:p>
          <a:p>
            <a:pPr marL="0" indent="0">
              <a:buNone/>
            </a:pPr>
            <a:r>
              <a:rPr lang="en-US" dirty="0"/>
              <a:t>f1()-&gt;</a:t>
            </a:r>
          </a:p>
          <a:p>
            <a:pPr marL="0" indent="0">
              <a:buNone/>
            </a:pPr>
            <a:r>
              <a:rPr lang="it-IT" dirty="0" smtClean="0"/>
              <a:t>	io:format</a:t>
            </a:r>
            <a:r>
              <a:rPr lang="it-IT" dirty="0"/>
              <a:t>("hello ibm guys </a:t>
            </a:r>
            <a:r>
              <a:rPr lang="it-IT" dirty="0" smtClean="0"/>
              <a:t>!</a:t>
            </a:r>
            <a:r>
              <a:rPr lang="it-IT" dirty="0" smtClean="0"/>
              <a:t> ").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Atoms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6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39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Erlang</vt:lpstr>
      <vt:lpstr>Brief Erlang history</vt:lpstr>
      <vt:lpstr>Erlang “Hello guys!”</vt:lpstr>
      <vt:lpstr>Erlang data types</vt:lpstr>
      <vt:lpstr>Pattern matching</vt:lpstr>
      <vt:lpstr>Recursion</vt:lpstr>
      <vt:lpstr>Functions</vt:lpstr>
      <vt:lpstr>High order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texhad3op</dc:creator>
  <cp:lastModifiedBy>texhad3op</cp:lastModifiedBy>
  <cp:revision>8</cp:revision>
  <dcterms:created xsi:type="dcterms:W3CDTF">2014-05-30T16:56:22Z</dcterms:created>
  <dcterms:modified xsi:type="dcterms:W3CDTF">2014-05-30T20:08:08Z</dcterms:modified>
</cp:coreProperties>
</file>